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19"/>
  </p:notesMasterIdLst>
  <p:sldIdLst>
    <p:sldId id="563" r:id="rId2"/>
    <p:sldId id="562" r:id="rId3"/>
    <p:sldId id="602" r:id="rId4"/>
    <p:sldId id="568" r:id="rId5"/>
    <p:sldId id="603" r:id="rId6"/>
    <p:sldId id="565" r:id="rId7"/>
    <p:sldId id="566" r:id="rId8"/>
    <p:sldId id="571" r:id="rId9"/>
    <p:sldId id="575" r:id="rId10"/>
    <p:sldId id="572" r:id="rId11"/>
    <p:sldId id="576" r:id="rId12"/>
    <p:sldId id="594" r:id="rId13"/>
    <p:sldId id="586" r:id="rId14"/>
    <p:sldId id="590" r:id="rId15"/>
    <p:sldId id="604" r:id="rId16"/>
    <p:sldId id="601" r:id="rId17"/>
    <p:sldId id="600"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FF"/>
    <a:srgbClr val="008000"/>
    <a:srgbClr val="9900FF"/>
    <a:srgbClr val="CC0066"/>
    <a:srgbClr val="CC0000"/>
    <a:srgbClr val="FFFF00"/>
    <a:srgbClr val="FFCC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2" autoAdjust="0"/>
    <p:restoredTop sz="99478" autoAdjust="0"/>
  </p:normalViewPr>
  <p:slideViewPr>
    <p:cSldViewPr>
      <p:cViewPr>
        <p:scale>
          <a:sx n="75" d="100"/>
          <a:sy n="75" d="100"/>
        </p:scale>
        <p:origin x="-12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01139-21F9-438A-8914-81A272F7ADE5}"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en-US"/>
        </a:p>
      </dgm:t>
    </dgm:pt>
    <dgm:pt modelId="{F027F104-4C8D-4415-BF52-1D1ADA61FB72}">
      <dgm:prSet phldrT="[Text]" custT="1"/>
      <dgm:spPr/>
      <dgm:t>
        <a:bodyPr/>
        <a:lstStyle/>
        <a:p>
          <a:r>
            <a:rPr lang="en-US" sz="2000" smtClean="0"/>
            <a:t>Synseeds</a:t>
          </a:r>
          <a:endParaRPr lang="en-US" sz="2000" dirty="0"/>
        </a:p>
      </dgm:t>
    </dgm:pt>
    <dgm:pt modelId="{75F5488F-2572-4109-AC9D-61CB63EBE2E4}" type="parTrans" cxnId="{FE5AF9E7-8217-4216-9A90-AC2B14B9FF2A}">
      <dgm:prSet/>
      <dgm:spPr/>
      <dgm:t>
        <a:bodyPr/>
        <a:lstStyle/>
        <a:p>
          <a:endParaRPr lang="en-US"/>
        </a:p>
      </dgm:t>
    </dgm:pt>
    <dgm:pt modelId="{6AACA669-7A9F-48C5-A624-2F925A3FA246}" type="sibTrans" cxnId="{FE5AF9E7-8217-4216-9A90-AC2B14B9FF2A}">
      <dgm:prSet/>
      <dgm:spPr/>
      <dgm:t>
        <a:bodyPr/>
        <a:lstStyle/>
        <a:p>
          <a:endParaRPr lang="en-US"/>
        </a:p>
      </dgm:t>
    </dgm:pt>
    <dgm:pt modelId="{6D9EBA86-6670-49AC-9490-E6B5B5FFE4C6}">
      <dgm:prSet phldrT="[Text]" custT="1"/>
      <dgm:spPr/>
      <dgm:t>
        <a:bodyPr/>
        <a:lstStyle/>
        <a:p>
          <a:r>
            <a:rPr lang="en-US" sz="1600" dirty="0" smtClean="0"/>
            <a:t>Propagation</a:t>
          </a:r>
          <a:endParaRPr lang="en-US" sz="1600" dirty="0"/>
        </a:p>
      </dgm:t>
    </dgm:pt>
    <dgm:pt modelId="{1B92B589-76A5-4C45-A4B7-EF584B8313BD}" type="parTrans" cxnId="{B86F9CDD-EF62-4E07-8591-0791C949035E}">
      <dgm:prSet/>
      <dgm:spPr/>
      <dgm:t>
        <a:bodyPr/>
        <a:lstStyle/>
        <a:p>
          <a:endParaRPr lang="en-US"/>
        </a:p>
      </dgm:t>
    </dgm:pt>
    <dgm:pt modelId="{7CE856C9-71D7-422B-8D23-B0397BF8C5FD}" type="sibTrans" cxnId="{B86F9CDD-EF62-4E07-8591-0791C949035E}">
      <dgm:prSet/>
      <dgm:spPr/>
      <dgm:t>
        <a:bodyPr/>
        <a:lstStyle/>
        <a:p>
          <a:endParaRPr lang="en-US"/>
        </a:p>
      </dgm:t>
    </dgm:pt>
    <dgm:pt modelId="{C80DBFDA-95EA-442F-8262-98356E20B0F4}">
      <dgm:prSet phldrT="[Text]" custT="1"/>
      <dgm:spPr/>
      <dgm:t>
        <a:bodyPr/>
        <a:lstStyle/>
        <a:p>
          <a:r>
            <a:rPr lang="en-US" sz="1600" dirty="0" smtClean="0"/>
            <a:t>Conservation</a:t>
          </a:r>
          <a:endParaRPr lang="en-US" sz="1600" dirty="0"/>
        </a:p>
      </dgm:t>
    </dgm:pt>
    <dgm:pt modelId="{D130FDC3-DBEC-46F8-822B-C3D7EE7F138C}" type="parTrans" cxnId="{BD97D97E-E7A8-4719-8F6C-F7C9D7DD3444}">
      <dgm:prSet/>
      <dgm:spPr/>
      <dgm:t>
        <a:bodyPr/>
        <a:lstStyle/>
        <a:p>
          <a:endParaRPr lang="en-US"/>
        </a:p>
      </dgm:t>
    </dgm:pt>
    <dgm:pt modelId="{AC1A3E4C-72A3-47F8-A96E-44DFD577526F}" type="sibTrans" cxnId="{BD97D97E-E7A8-4719-8F6C-F7C9D7DD3444}">
      <dgm:prSet/>
      <dgm:spPr/>
      <dgm:t>
        <a:bodyPr/>
        <a:lstStyle/>
        <a:p>
          <a:endParaRPr lang="en-US"/>
        </a:p>
      </dgm:t>
    </dgm:pt>
    <dgm:pt modelId="{A7D0E73D-6299-4659-AD1E-7BFA86B3E0F3}">
      <dgm:prSet phldrT="[Text]" custT="1"/>
      <dgm:spPr/>
      <dgm:t>
        <a:bodyPr/>
        <a:lstStyle/>
        <a:p>
          <a:pPr algn="r"/>
          <a:r>
            <a:rPr lang="ar-IQ" sz="1800" dirty="0" smtClean="0"/>
            <a:t>من التقنيات الفعالة لحفظ المادة الوراثية خارج الجسم الحي من حيث التكلفة الاقتصادية في المكان والاوساط وفترات التخزين والحماية من الكوارث البيئية والحماية  ضد الآفات والأمراض بالمقارنة بطريقتي:</a:t>
          </a:r>
          <a:endParaRPr lang="en-US" sz="1800" dirty="0"/>
        </a:p>
      </dgm:t>
    </dgm:pt>
    <dgm:pt modelId="{219635CF-D63A-4117-A631-B8CB65DF3C61}" type="parTrans" cxnId="{04DA8243-92DF-4B99-9B1E-67AD98D30AA5}">
      <dgm:prSet/>
      <dgm:spPr/>
      <dgm:t>
        <a:bodyPr/>
        <a:lstStyle/>
        <a:p>
          <a:endParaRPr lang="en-US"/>
        </a:p>
      </dgm:t>
    </dgm:pt>
    <dgm:pt modelId="{C5738DA7-A998-4DA7-8C03-A37379D15032}" type="sibTrans" cxnId="{04DA8243-92DF-4B99-9B1E-67AD98D30AA5}">
      <dgm:prSet/>
      <dgm:spPr/>
      <dgm:t>
        <a:bodyPr/>
        <a:lstStyle/>
        <a:p>
          <a:endParaRPr lang="en-US"/>
        </a:p>
      </dgm:t>
    </dgm:pt>
    <dgm:pt modelId="{6008EF62-E006-4DF8-BD92-C0DDE048A63E}">
      <dgm:prSet phldrT="[Text]" custT="1"/>
      <dgm:spPr/>
      <dgm:t>
        <a:bodyPr/>
        <a:lstStyle/>
        <a:p>
          <a:pPr algn="r" rtl="1"/>
          <a:endParaRPr lang="ar-SA" sz="1800" dirty="0" smtClean="0"/>
        </a:p>
        <a:p>
          <a:pPr algn="r" rtl="1"/>
          <a:endParaRPr lang="ar-SA" sz="1800" dirty="0" smtClean="0"/>
        </a:p>
        <a:p>
          <a:pPr algn="r" rtl="1"/>
          <a:endParaRPr lang="ar-SA" sz="1800" dirty="0" smtClean="0"/>
        </a:p>
        <a:p>
          <a:pPr algn="r" rtl="1"/>
          <a:r>
            <a:rPr lang="ar-SA" sz="1800" dirty="0" smtClean="0"/>
            <a:t>التجاري على نطاق واسع للأنواع النادرة</a:t>
          </a:r>
        </a:p>
        <a:p>
          <a:pPr algn="r" rtl="1"/>
          <a:r>
            <a:rPr lang="ar-SA" sz="1800" dirty="0" smtClean="0"/>
            <a:t>والأنواع المهددة بالانقراض </a:t>
          </a:r>
        </a:p>
        <a:p>
          <a:pPr algn="r" rtl="1"/>
          <a:r>
            <a:rPr lang="ar-SA" sz="1800" dirty="0" smtClean="0"/>
            <a:t>والنباتات ذات الصفات المظهرية المعدلة وراثيا</a:t>
          </a:r>
        </a:p>
        <a:p>
          <a:pPr algn="r" rtl="1"/>
          <a:endParaRPr lang="ar-SA" sz="1400" dirty="0" smtClean="0"/>
        </a:p>
        <a:p>
          <a:pPr algn="r" rtl="1"/>
          <a:endParaRPr lang="ar-SA" sz="1400" dirty="0" smtClean="0"/>
        </a:p>
        <a:p>
          <a:pPr algn="r" rtl="1"/>
          <a:endParaRPr lang="ar-SA" sz="1400" dirty="0" smtClean="0"/>
        </a:p>
        <a:p>
          <a:pPr algn="r" rtl="1"/>
          <a:endParaRPr lang="ar-SA" sz="1400" dirty="0" smtClean="0"/>
        </a:p>
      </dgm:t>
    </dgm:pt>
    <dgm:pt modelId="{6E92350A-9BAD-4C64-90F7-3CBB678E3A9D}" type="sibTrans" cxnId="{732A757A-BF0C-4B18-AC88-3F35B1143210}">
      <dgm:prSet/>
      <dgm:spPr/>
      <dgm:t>
        <a:bodyPr/>
        <a:lstStyle/>
        <a:p>
          <a:endParaRPr lang="en-US"/>
        </a:p>
      </dgm:t>
    </dgm:pt>
    <dgm:pt modelId="{B4F2C06F-5154-4D3C-A28D-9315207F2C84}" type="parTrans" cxnId="{732A757A-BF0C-4B18-AC88-3F35B1143210}">
      <dgm:prSet/>
      <dgm:spPr/>
      <dgm:t>
        <a:bodyPr/>
        <a:lstStyle/>
        <a:p>
          <a:endParaRPr lang="en-US"/>
        </a:p>
      </dgm:t>
    </dgm:pt>
    <dgm:pt modelId="{C2A7FCB3-A6AF-4A84-B160-D0B101843774}">
      <dgm:prSet phldrT="[Text]" custT="1"/>
      <dgm:spPr/>
      <dgm:t>
        <a:bodyPr/>
        <a:lstStyle/>
        <a:p>
          <a:r>
            <a:rPr lang="en-US" sz="1600" dirty="0" smtClean="0"/>
            <a:t>Analytical tool</a:t>
          </a:r>
          <a:endParaRPr lang="en-US" sz="1600" dirty="0"/>
        </a:p>
      </dgm:t>
    </dgm:pt>
    <dgm:pt modelId="{E262A8A9-EFE5-4FF9-849A-AB57A6880F6C}" type="parTrans" cxnId="{FAAF89C5-2575-4253-9570-BD92F7664CE9}">
      <dgm:prSet/>
      <dgm:spPr/>
      <dgm:t>
        <a:bodyPr/>
        <a:lstStyle/>
        <a:p>
          <a:endParaRPr lang="en-US"/>
        </a:p>
      </dgm:t>
    </dgm:pt>
    <dgm:pt modelId="{C2781498-7447-4053-9C65-76F3D78103BA}" type="sibTrans" cxnId="{FAAF89C5-2575-4253-9570-BD92F7664CE9}">
      <dgm:prSet/>
      <dgm:spPr/>
      <dgm:t>
        <a:bodyPr/>
        <a:lstStyle/>
        <a:p>
          <a:endParaRPr lang="en-US"/>
        </a:p>
      </dgm:t>
    </dgm:pt>
    <dgm:pt modelId="{3C5AAE18-21B7-479F-BAD9-7F4CFD2B47D4}">
      <dgm:prSet phldrT="[Text]" custT="1"/>
      <dgm:spPr/>
      <dgm:t>
        <a:bodyPr/>
        <a:lstStyle/>
        <a:p>
          <a:pPr algn="r"/>
          <a:r>
            <a:rPr lang="ar-SA" sz="1800" dirty="0" smtClean="0"/>
            <a:t>وسيلة مناسبة للدراسات المتعلقة بتطور الاجنة والانبات  والتكشف ودور </a:t>
          </a:r>
          <a:r>
            <a:rPr lang="ar-SA" sz="1800" dirty="0" err="1" smtClean="0"/>
            <a:t>الاندوسبيرم</a:t>
          </a:r>
          <a:r>
            <a:rPr lang="ar-SA" sz="1800" dirty="0" smtClean="0"/>
            <a:t> </a:t>
          </a:r>
        </a:p>
        <a:p>
          <a:pPr algn="r"/>
          <a:r>
            <a:rPr lang="ar-SA" sz="1800" dirty="0" smtClean="0"/>
            <a:t>والدراسات المتعلقة بالتباين في السلالة الخضرية</a:t>
          </a:r>
        </a:p>
        <a:p>
          <a:pPr algn="r"/>
          <a:endParaRPr lang="ar-SA" sz="1800" dirty="0" smtClean="0"/>
        </a:p>
      </dgm:t>
    </dgm:pt>
    <dgm:pt modelId="{75140767-2B84-44AA-955C-2431E1A0BDD9}" type="parTrans" cxnId="{65F57D3B-9B4B-41BB-A38D-3557DDA2225B}">
      <dgm:prSet/>
      <dgm:spPr/>
      <dgm:t>
        <a:bodyPr/>
        <a:lstStyle/>
        <a:p>
          <a:endParaRPr lang="en-US"/>
        </a:p>
      </dgm:t>
    </dgm:pt>
    <dgm:pt modelId="{F6E441A6-7315-41A9-B478-008D70364FE0}" type="sibTrans" cxnId="{65F57D3B-9B4B-41BB-A38D-3557DDA2225B}">
      <dgm:prSet/>
      <dgm:spPr/>
      <dgm:t>
        <a:bodyPr/>
        <a:lstStyle/>
        <a:p>
          <a:endParaRPr lang="en-US"/>
        </a:p>
      </dgm:t>
    </dgm:pt>
    <dgm:pt modelId="{7ACBEFD7-6A89-4EAE-8A62-4EFEF32E5DD7}">
      <dgm:prSet phldrT="[Text]" custT="1"/>
      <dgm:spPr/>
      <dgm:t>
        <a:bodyPr/>
        <a:lstStyle/>
        <a:p>
          <a:r>
            <a:rPr lang="en-US" sz="1600" dirty="0" smtClean="0"/>
            <a:t>Transport</a:t>
          </a:r>
          <a:endParaRPr lang="en-US" sz="1600" dirty="0"/>
        </a:p>
      </dgm:t>
    </dgm:pt>
    <dgm:pt modelId="{28955944-E7B7-454D-A1A2-1856EBA4A84E}" type="parTrans" cxnId="{3DB5B66D-D32A-44E8-A798-3251F52C7CD4}">
      <dgm:prSet/>
      <dgm:spPr/>
      <dgm:t>
        <a:bodyPr/>
        <a:lstStyle/>
        <a:p>
          <a:endParaRPr lang="en-US"/>
        </a:p>
      </dgm:t>
    </dgm:pt>
    <dgm:pt modelId="{A8144D97-D54E-444F-87F1-3E325A0DFAF0}" type="sibTrans" cxnId="{3DB5B66D-D32A-44E8-A798-3251F52C7CD4}">
      <dgm:prSet/>
      <dgm:spPr/>
      <dgm:t>
        <a:bodyPr/>
        <a:lstStyle/>
        <a:p>
          <a:endParaRPr lang="en-US"/>
        </a:p>
      </dgm:t>
    </dgm:pt>
    <dgm:pt modelId="{E9A957A9-D7CA-42C0-9694-F58B0900B11E}">
      <dgm:prSet phldrT="[Text]" custT="1"/>
      <dgm:spPr/>
      <dgm:t>
        <a:bodyPr/>
        <a:lstStyle/>
        <a:p>
          <a:pPr algn="r"/>
          <a:r>
            <a:rPr lang="en-US" sz="1400" dirty="0" smtClean="0"/>
            <a:t> </a:t>
          </a:r>
          <a:r>
            <a:rPr lang="ar-SA" sz="1800" dirty="0" smtClean="0"/>
            <a:t>سهولة تبادل المادة النباتية الخالية من المسببات المرضية دون خضوعها الى قوانين الحجر بين الدول</a:t>
          </a:r>
        </a:p>
        <a:p>
          <a:pPr algn="r"/>
          <a:r>
            <a:rPr lang="ar-SA" sz="1800" dirty="0" smtClean="0"/>
            <a:t>وسهولة نقل النباتات الى البيوت الزجاجية والحقل</a:t>
          </a:r>
          <a:endParaRPr lang="en-US" sz="1400" dirty="0"/>
        </a:p>
      </dgm:t>
    </dgm:pt>
    <dgm:pt modelId="{04033E91-AFEC-4688-8805-79C65BC91C32}" type="parTrans" cxnId="{703D3D0F-B602-446B-8319-02B1EB335E9C}">
      <dgm:prSet/>
      <dgm:spPr/>
      <dgm:t>
        <a:bodyPr/>
        <a:lstStyle/>
        <a:p>
          <a:endParaRPr lang="en-US"/>
        </a:p>
      </dgm:t>
    </dgm:pt>
    <dgm:pt modelId="{B118CD24-346D-41B6-AA73-035C94F9A6C9}" type="sibTrans" cxnId="{703D3D0F-B602-446B-8319-02B1EB335E9C}">
      <dgm:prSet/>
      <dgm:spPr/>
      <dgm:t>
        <a:bodyPr/>
        <a:lstStyle/>
        <a:p>
          <a:endParaRPr lang="en-US"/>
        </a:p>
      </dgm:t>
    </dgm:pt>
    <dgm:pt modelId="{5A34046F-9072-4A2C-8033-A0BCA3DC26B8}">
      <dgm:prSet phldrT="[Text]"/>
      <dgm:spPr/>
      <dgm:t>
        <a:bodyPr/>
        <a:lstStyle/>
        <a:p>
          <a:r>
            <a:rPr lang="en-US" dirty="0" smtClean="0"/>
            <a:t>Short to medium-term storage (Slow-growth</a:t>
          </a:r>
        </a:p>
        <a:p>
          <a:r>
            <a:rPr lang="en-US" dirty="0" smtClean="0"/>
            <a:t>conservation)</a:t>
          </a:r>
          <a:endParaRPr lang="en-US" dirty="0"/>
        </a:p>
      </dgm:t>
    </dgm:pt>
    <dgm:pt modelId="{27B7578D-2EE8-4585-AE23-959C693C31DD}" type="parTrans" cxnId="{BC02B29A-2C71-4F46-8B08-3218F1A8C1CD}">
      <dgm:prSet/>
      <dgm:spPr/>
      <dgm:t>
        <a:bodyPr/>
        <a:lstStyle/>
        <a:p>
          <a:endParaRPr lang="en-US"/>
        </a:p>
      </dgm:t>
    </dgm:pt>
    <dgm:pt modelId="{A849FD77-3A00-48EA-8895-EE01CEBD3568}" type="sibTrans" cxnId="{BC02B29A-2C71-4F46-8B08-3218F1A8C1CD}">
      <dgm:prSet/>
      <dgm:spPr/>
      <dgm:t>
        <a:bodyPr/>
        <a:lstStyle/>
        <a:p>
          <a:endParaRPr lang="en-US"/>
        </a:p>
      </dgm:t>
    </dgm:pt>
    <dgm:pt modelId="{E920A2EA-8EED-429A-B675-BE26A756C3A0}">
      <dgm:prSet phldrT="[Text]"/>
      <dgm:spPr/>
      <dgm:t>
        <a:bodyPr/>
        <a:lstStyle/>
        <a:p>
          <a:r>
            <a:rPr lang="en-US" dirty="0" smtClean="0"/>
            <a:t>Long-term storage</a:t>
          </a:r>
        </a:p>
        <a:p>
          <a:r>
            <a:rPr lang="en-US" dirty="0" smtClean="0"/>
            <a:t>(Cryopreservation)</a:t>
          </a:r>
          <a:endParaRPr lang="en-US" dirty="0"/>
        </a:p>
      </dgm:t>
    </dgm:pt>
    <dgm:pt modelId="{B11908EC-BE1E-46AF-B2A8-BBA8526BB6AB}" type="parTrans" cxnId="{9E45AC18-2768-45D9-899C-BFC1BDEAE886}">
      <dgm:prSet/>
      <dgm:spPr/>
      <dgm:t>
        <a:bodyPr/>
        <a:lstStyle/>
        <a:p>
          <a:endParaRPr lang="en-US"/>
        </a:p>
      </dgm:t>
    </dgm:pt>
    <dgm:pt modelId="{BF2506FF-C839-45DA-A01F-50D00DE616C8}" type="sibTrans" cxnId="{9E45AC18-2768-45D9-899C-BFC1BDEAE886}">
      <dgm:prSet/>
      <dgm:spPr/>
      <dgm:t>
        <a:bodyPr/>
        <a:lstStyle/>
        <a:p>
          <a:endParaRPr lang="en-US"/>
        </a:p>
      </dgm:t>
    </dgm:pt>
    <dgm:pt modelId="{EDD81EAA-6B1F-485E-A011-547C42CBB1CA}" type="pres">
      <dgm:prSet presAssocID="{AD101139-21F9-438A-8914-81A272F7ADE5}" presName="hierChild1" presStyleCnt="0">
        <dgm:presLayoutVars>
          <dgm:chPref val="1"/>
          <dgm:dir/>
          <dgm:animOne val="branch"/>
          <dgm:animLvl val="lvl"/>
          <dgm:resizeHandles/>
        </dgm:presLayoutVars>
      </dgm:prSet>
      <dgm:spPr/>
      <dgm:t>
        <a:bodyPr/>
        <a:lstStyle/>
        <a:p>
          <a:endParaRPr lang="en-US"/>
        </a:p>
      </dgm:t>
    </dgm:pt>
    <dgm:pt modelId="{DB9AB79C-6B9F-4C7F-821F-8281BE11BE52}" type="pres">
      <dgm:prSet presAssocID="{F027F104-4C8D-4415-BF52-1D1ADA61FB72}" presName="hierRoot1" presStyleCnt="0"/>
      <dgm:spPr/>
      <dgm:t>
        <a:bodyPr/>
        <a:lstStyle/>
        <a:p>
          <a:endParaRPr lang="en-US"/>
        </a:p>
      </dgm:t>
    </dgm:pt>
    <dgm:pt modelId="{7CADD433-7266-4279-B747-32E96ACEE26D}" type="pres">
      <dgm:prSet presAssocID="{F027F104-4C8D-4415-BF52-1D1ADA61FB72}" presName="composite" presStyleCnt="0"/>
      <dgm:spPr/>
      <dgm:t>
        <a:bodyPr/>
        <a:lstStyle/>
        <a:p>
          <a:endParaRPr lang="en-US"/>
        </a:p>
      </dgm:t>
    </dgm:pt>
    <dgm:pt modelId="{78DC280D-D65B-4418-B9A8-0BB316CB37E5}" type="pres">
      <dgm:prSet presAssocID="{F027F104-4C8D-4415-BF52-1D1ADA61FB72}" presName="background" presStyleLbl="node0" presStyleIdx="0" presStyleCnt="1"/>
      <dgm:spPr/>
      <dgm:t>
        <a:bodyPr/>
        <a:lstStyle/>
        <a:p>
          <a:endParaRPr lang="en-US"/>
        </a:p>
      </dgm:t>
    </dgm:pt>
    <dgm:pt modelId="{CCC74A76-F730-470E-BDA9-57F18FD08297}" type="pres">
      <dgm:prSet presAssocID="{F027F104-4C8D-4415-BF52-1D1ADA61FB72}" presName="text" presStyleLbl="fgAcc0" presStyleIdx="0" presStyleCnt="1" custScaleX="224291" custScaleY="76005" custLinFactNeighborX="1074" custLinFactNeighborY="-2710">
        <dgm:presLayoutVars>
          <dgm:chPref val="3"/>
        </dgm:presLayoutVars>
      </dgm:prSet>
      <dgm:spPr/>
      <dgm:t>
        <a:bodyPr/>
        <a:lstStyle/>
        <a:p>
          <a:endParaRPr lang="en-US"/>
        </a:p>
      </dgm:t>
    </dgm:pt>
    <dgm:pt modelId="{1EF20BFE-9449-4AEE-A060-9E06544A84EE}" type="pres">
      <dgm:prSet presAssocID="{F027F104-4C8D-4415-BF52-1D1ADA61FB72}" presName="hierChild2" presStyleCnt="0"/>
      <dgm:spPr/>
      <dgm:t>
        <a:bodyPr/>
        <a:lstStyle/>
        <a:p>
          <a:endParaRPr lang="en-US"/>
        </a:p>
      </dgm:t>
    </dgm:pt>
    <dgm:pt modelId="{D158F954-13B8-474C-9CEF-338F1FFEEA1C}" type="pres">
      <dgm:prSet presAssocID="{1B92B589-76A5-4C45-A4B7-EF584B8313BD}" presName="Name10" presStyleLbl="parChTrans1D2" presStyleIdx="0" presStyleCnt="4"/>
      <dgm:spPr/>
      <dgm:t>
        <a:bodyPr/>
        <a:lstStyle/>
        <a:p>
          <a:endParaRPr lang="en-US"/>
        </a:p>
      </dgm:t>
    </dgm:pt>
    <dgm:pt modelId="{DDA39B79-EE91-40EF-AF6F-7D85A72C5D46}" type="pres">
      <dgm:prSet presAssocID="{6D9EBA86-6670-49AC-9490-E6B5B5FFE4C6}" presName="hierRoot2" presStyleCnt="0"/>
      <dgm:spPr/>
      <dgm:t>
        <a:bodyPr/>
        <a:lstStyle/>
        <a:p>
          <a:endParaRPr lang="en-US"/>
        </a:p>
      </dgm:t>
    </dgm:pt>
    <dgm:pt modelId="{532F71CE-6B6B-4738-AFEA-466E3CAC2EF1}" type="pres">
      <dgm:prSet presAssocID="{6D9EBA86-6670-49AC-9490-E6B5B5FFE4C6}" presName="composite2" presStyleCnt="0"/>
      <dgm:spPr/>
      <dgm:t>
        <a:bodyPr/>
        <a:lstStyle/>
        <a:p>
          <a:endParaRPr lang="en-US"/>
        </a:p>
      </dgm:t>
    </dgm:pt>
    <dgm:pt modelId="{11520412-0797-42A2-A191-4E9E1EADD1F0}" type="pres">
      <dgm:prSet presAssocID="{6D9EBA86-6670-49AC-9490-E6B5B5FFE4C6}" presName="background2" presStyleLbl="node2" presStyleIdx="0" presStyleCnt="4"/>
      <dgm:spPr/>
      <dgm:t>
        <a:bodyPr/>
        <a:lstStyle/>
        <a:p>
          <a:endParaRPr lang="en-US"/>
        </a:p>
      </dgm:t>
    </dgm:pt>
    <dgm:pt modelId="{A3597F34-2161-47D9-8373-11A092277E07}" type="pres">
      <dgm:prSet presAssocID="{6D9EBA86-6670-49AC-9490-E6B5B5FFE4C6}" presName="text2" presStyleLbl="fgAcc2" presStyleIdx="0" presStyleCnt="4" custScaleX="143019" custScaleY="63950" custLinFactNeighborX="1074" custLinFactNeighborY="-18157">
        <dgm:presLayoutVars>
          <dgm:chPref val="3"/>
        </dgm:presLayoutVars>
      </dgm:prSet>
      <dgm:spPr/>
      <dgm:t>
        <a:bodyPr/>
        <a:lstStyle/>
        <a:p>
          <a:endParaRPr lang="en-US"/>
        </a:p>
      </dgm:t>
    </dgm:pt>
    <dgm:pt modelId="{6D88F3A5-B52A-4FF2-834B-25EC326CF758}" type="pres">
      <dgm:prSet presAssocID="{6D9EBA86-6670-49AC-9490-E6B5B5FFE4C6}" presName="hierChild3" presStyleCnt="0"/>
      <dgm:spPr/>
      <dgm:t>
        <a:bodyPr/>
        <a:lstStyle/>
        <a:p>
          <a:endParaRPr lang="en-US"/>
        </a:p>
      </dgm:t>
    </dgm:pt>
    <dgm:pt modelId="{47A563BB-F9D1-4599-86F9-DA595BB8C27B}" type="pres">
      <dgm:prSet presAssocID="{B4F2C06F-5154-4D3C-A28D-9315207F2C84}" presName="Name17" presStyleLbl="parChTrans1D3" presStyleIdx="0" presStyleCnt="4"/>
      <dgm:spPr/>
      <dgm:t>
        <a:bodyPr/>
        <a:lstStyle/>
        <a:p>
          <a:endParaRPr lang="en-US"/>
        </a:p>
      </dgm:t>
    </dgm:pt>
    <dgm:pt modelId="{F61B5998-15CD-4207-9E17-CA051C40DBAD}" type="pres">
      <dgm:prSet presAssocID="{6008EF62-E006-4DF8-BD92-C0DDE048A63E}" presName="hierRoot3" presStyleCnt="0"/>
      <dgm:spPr/>
      <dgm:t>
        <a:bodyPr/>
        <a:lstStyle/>
        <a:p>
          <a:endParaRPr lang="en-US"/>
        </a:p>
      </dgm:t>
    </dgm:pt>
    <dgm:pt modelId="{FD92FAF6-695A-4038-BE3F-11C9BF325C92}" type="pres">
      <dgm:prSet presAssocID="{6008EF62-E006-4DF8-BD92-C0DDE048A63E}" presName="composite3" presStyleCnt="0"/>
      <dgm:spPr/>
      <dgm:t>
        <a:bodyPr/>
        <a:lstStyle/>
        <a:p>
          <a:endParaRPr lang="en-US"/>
        </a:p>
      </dgm:t>
    </dgm:pt>
    <dgm:pt modelId="{BEF24784-07CD-4426-97E1-E4AEB1EF046D}" type="pres">
      <dgm:prSet presAssocID="{6008EF62-E006-4DF8-BD92-C0DDE048A63E}" presName="background3" presStyleLbl="node3" presStyleIdx="0" presStyleCnt="4"/>
      <dgm:spPr/>
      <dgm:t>
        <a:bodyPr/>
        <a:lstStyle/>
        <a:p>
          <a:endParaRPr lang="en-US"/>
        </a:p>
      </dgm:t>
    </dgm:pt>
    <dgm:pt modelId="{2D5F228F-50A1-4C8C-8C1A-DC7D19FFEC25}" type="pres">
      <dgm:prSet presAssocID="{6008EF62-E006-4DF8-BD92-C0DDE048A63E}" presName="text3" presStyleLbl="fgAcc3" presStyleIdx="0" presStyleCnt="4" custScaleX="148324" custScaleY="316134" custLinFactNeighborX="1074" custLinFactNeighborY="-22346">
        <dgm:presLayoutVars>
          <dgm:chPref val="3"/>
        </dgm:presLayoutVars>
      </dgm:prSet>
      <dgm:spPr/>
      <dgm:t>
        <a:bodyPr/>
        <a:lstStyle/>
        <a:p>
          <a:endParaRPr lang="en-US"/>
        </a:p>
      </dgm:t>
    </dgm:pt>
    <dgm:pt modelId="{77D06B84-03F1-410D-8690-99FF4B4F542F}" type="pres">
      <dgm:prSet presAssocID="{6008EF62-E006-4DF8-BD92-C0DDE048A63E}" presName="hierChild4" presStyleCnt="0"/>
      <dgm:spPr/>
      <dgm:t>
        <a:bodyPr/>
        <a:lstStyle/>
        <a:p>
          <a:endParaRPr lang="en-US"/>
        </a:p>
      </dgm:t>
    </dgm:pt>
    <dgm:pt modelId="{16592DB1-76E7-43EA-BC96-62C5E2232171}" type="pres">
      <dgm:prSet presAssocID="{D130FDC3-DBEC-46F8-822B-C3D7EE7F138C}" presName="Name10" presStyleLbl="parChTrans1D2" presStyleIdx="1" presStyleCnt="4"/>
      <dgm:spPr/>
      <dgm:t>
        <a:bodyPr/>
        <a:lstStyle/>
        <a:p>
          <a:endParaRPr lang="en-US"/>
        </a:p>
      </dgm:t>
    </dgm:pt>
    <dgm:pt modelId="{6C4BB800-1043-4565-A19E-21B2405417C0}" type="pres">
      <dgm:prSet presAssocID="{C80DBFDA-95EA-442F-8262-98356E20B0F4}" presName="hierRoot2" presStyleCnt="0"/>
      <dgm:spPr/>
      <dgm:t>
        <a:bodyPr/>
        <a:lstStyle/>
        <a:p>
          <a:endParaRPr lang="en-US"/>
        </a:p>
      </dgm:t>
    </dgm:pt>
    <dgm:pt modelId="{F68BF250-4902-4C62-8702-7C16630557DD}" type="pres">
      <dgm:prSet presAssocID="{C80DBFDA-95EA-442F-8262-98356E20B0F4}" presName="composite2" presStyleCnt="0"/>
      <dgm:spPr/>
      <dgm:t>
        <a:bodyPr/>
        <a:lstStyle/>
        <a:p>
          <a:endParaRPr lang="en-US"/>
        </a:p>
      </dgm:t>
    </dgm:pt>
    <dgm:pt modelId="{73B9DA36-711D-4774-8045-FE672B476624}" type="pres">
      <dgm:prSet presAssocID="{C80DBFDA-95EA-442F-8262-98356E20B0F4}" presName="background2" presStyleLbl="node2" presStyleIdx="1" presStyleCnt="4"/>
      <dgm:spPr/>
      <dgm:t>
        <a:bodyPr/>
        <a:lstStyle/>
        <a:p>
          <a:endParaRPr lang="en-US"/>
        </a:p>
      </dgm:t>
    </dgm:pt>
    <dgm:pt modelId="{997BF077-158A-42E7-B14D-34D813823BC3}" type="pres">
      <dgm:prSet presAssocID="{C80DBFDA-95EA-442F-8262-98356E20B0F4}" presName="text2" presStyleLbl="fgAcc2" presStyleIdx="1" presStyleCnt="4" custScaleX="143019" custScaleY="63950" custLinFactNeighborX="1074" custLinFactNeighborY="-18157">
        <dgm:presLayoutVars>
          <dgm:chPref val="3"/>
        </dgm:presLayoutVars>
      </dgm:prSet>
      <dgm:spPr/>
      <dgm:t>
        <a:bodyPr/>
        <a:lstStyle/>
        <a:p>
          <a:endParaRPr lang="en-US"/>
        </a:p>
      </dgm:t>
    </dgm:pt>
    <dgm:pt modelId="{2801C527-742A-4287-BDB9-A186BE0710CF}" type="pres">
      <dgm:prSet presAssocID="{C80DBFDA-95EA-442F-8262-98356E20B0F4}" presName="hierChild3" presStyleCnt="0"/>
      <dgm:spPr/>
      <dgm:t>
        <a:bodyPr/>
        <a:lstStyle/>
        <a:p>
          <a:endParaRPr lang="en-US"/>
        </a:p>
      </dgm:t>
    </dgm:pt>
    <dgm:pt modelId="{AF9EF10B-0315-497A-8A4B-7EE0665ADAD0}" type="pres">
      <dgm:prSet presAssocID="{219635CF-D63A-4117-A631-B8CB65DF3C61}" presName="Name17" presStyleLbl="parChTrans1D3" presStyleIdx="1" presStyleCnt="4"/>
      <dgm:spPr/>
      <dgm:t>
        <a:bodyPr/>
        <a:lstStyle/>
        <a:p>
          <a:endParaRPr lang="en-US"/>
        </a:p>
      </dgm:t>
    </dgm:pt>
    <dgm:pt modelId="{EE1A56ED-FAFE-499C-9387-60CFD8EE654A}" type="pres">
      <dgm:prSet presAssocID="{A7D0E73D-6299-4659-AD1E-7BFA86B3E0F3}" presName="hierRoot3" presStyleCnt="0"/>
      <dgm:spPr/>
      <dgm:t>
        <a:bodyPr/>
        <a:lstStyle/>
        <a:p>
          <a:endParaRPr lang="en-US"/>
        </a:p>
      </dgm:t>
    </dgm:pt>
    <dgm:pt modelId="{17E7A2F3-3E3A-4935-B32C-B18BE1FC15CB}" type="pres">
      <dgm:prSet presAssocID="{A7D0E73D-6299-4659-AD1E-7BFA86B3E0F3}" presName="composite3" presStyleCnt="0"/>
      <dgm:spPr/>
      <dgm:t>
        <a:bodyPr/>
        <a:lstStyle/>
        <a:p>
          <a:endParaRPr lang="en-US"/>
        </a:p>
      </dgm:t>
    </dgm:pt>
    <dgm:pt modelId="{3BCD7BF0-D7A7-4592-BDB1-F016CDF33B3D}" type="pres">
      <dgm:prSet presAssocID="{A7D0E73D-6299-4659-AD1E-7BFA86B3E0F3}" presName="background3" presStyleLbl="node3" presStyleIdx="1" presStyleCnt="4"/>
      <dgm:spPr/>
      <dgm:t>
        <a:bodyPr/>
        <a:lstStyle/>
        <a:p>
          <a:endParaRPr lang="en-US"/>
        </a:p>
      </dgm:t>
    </dgm:pt>
    <dgm:pt modelId="{9482B46D-1AA6-4A7C-8524-790CD3C76AC2}" type="pres">
      <dgm:prSet presAssocID="{A7D0E73D-6299-4659-AD1E-7BFA86B3E0F3}" presName="text3" presStyleLbl="fgAcc3" presStyleIdx="1" presStyleCnt="4" custScaleX="148324" custScaleY="316134" custLinFactNeighborX="1074" custLinFactNeighborY="-22346">
        <dgm:presLayoutVars>
          <dgm:chPref val="3"/>
        </dgm:presLayoutVars>
      </dgm:prSet>
      <dgm:spPr/>
      <dgm:t>
        <a:bodyPr/>
        <a:lstStyle/>
        <a:p>
          <a:endParaRPr lang="en-US"/>
        </a:p>
      </dgm:t>
    </dgm:pt>
    <dgm:pt modelId="{2D748232-44E1-455F-A8A7-47B961735D6F}" type="pres">
      <dgm:prSet presAssocID="{A7D0E73D-6299-4659-AD1E-7BFA86B3E0F3}" presName="hierChild4" presStyleCnt="0"/>
      <dgm:spPr/>
      <dgm:t>
        <a:bodyPr/>
        <a:lstStyle/>
        <a:p>
          <a:endParaRPr lang="en-US"/>
        </a:p>
      </dgm:t>
    </dgm:pt>
    <dgm:pt modelId="{E8976CC9-9105-469E-BE13-A47A62066289}" type="pres">
      <dgm:prSet presAssocID="{27B7578D-2EE8-4585-AE23-959C693C31DD}" presName="Name23" presStyleLbl="parChTrans1D4" presStyleIdx="0" presStyleCnt="2"/>
      <dgm:spPr/>
      <dgm:t>
        <a:bodyPr/>
        <a:lstStyle/>
        <a:p>
          <a:endParaRPr lang="en-US"/>
        </a:p>
      </dgm:t>
    </dgm:pt>
    <dgm:pt modelId="{9D98719B-15F9-4264-A307-214A06F8C707}" type="pres">
      <dgm:prSet presAssocID="{5A34046F-9072-4A2C-8033-A0BCA3DC26B8}" presName="hierRoot4" presStyleCnt="0"/>
      <dgm:spPr/>
      <dgm:t>
        <a:bodyPr/>
        <a:lstStyle/>
        <a:p>
          <a:endParaRPr lang="en-US"/>
        </a:p>
      </dgm:t>
    </dgm:pt>
    <dgm:pt modelId="{26BC7CC4-28C1-417B-AA37-B14A8DF9F42F}" type="pres">
      <dgm:prSet presAssocID="{5A34046F-9072-4A2C-8033-A0BCA3DC26B8}" presName="composite4" presStyleCnt="0"/>
      <dgm:spPr/>
      <dgm:t>
        <a:bodyPr/>
        <a:lstStyle/>
        <a:p>
          <a:endParaRPr lang="en-US"/>
        </a:p>
      </dgm:t>
    </dgm:pt>
    <dgm:pt modelId="{213974C2-4B94-48DA-8764-30B8724D2F6C}" type="pres">
      <dgm:prSet presAssocID="{5A34046F-9072-4A2C-8033-A0BCA3DC26B8}" presName="background4" presStyleLbl="node4" presStyleIdx="0" presStyleCnt="2"/>
      <dgm:spPr/>
      <dgm:t>
        <a:bodyPr/>
        <a:lstStyle/>
        <a:p>
          <a:endParaRPr lang="en-US"/>
        </a:p>
      </dgm:t>
    </dgm:pt>
    <dgm:pt modelId="{F4E35C32-A17D-429E-A8C4-FE4C8BFF33C2}" type="pres">
      <dgm:prSet presAssocID="{5A34046F-9072-4A2C-8033-A0BCA3DC26B8}" presName="text4" presStyleLbl="fgAcc4" presStyleIdx="0" presStyleCnt="2" custScaleX="190475" custScaleY="137018" custLinFactNeighborX="1074" custLinFactNeighborY="-12150">
        <dgm:presLayoutVars>
          <dgm:chPref val="3"/>
        </dgm:presLayoutVars>
      </dgm:prSet>
      <dgm:spPr/>
      <dgm:t>
        <a:bodyPr/>
        <a:lstStyle/>
        <a:p>
          <a:endParaRPr lang="en-US"/>
        </a:p>
      </dgm:t>
    </dgm:pt>
    <dgm:pt modelId="{4CCA28BA-10C3-4E5A-AA83-7A43793AAA16}" type="pres">
      <dgm:prSet presAssocID="{5A34046F-9072-4A2C-8033-A0BCA3DC26B8}" presName="hierChild5" presStyleCnt="0"/>
      <dgm:spPr/>
      <dgm:t>
        <a:bodyPr/>
        <a:lstStyle/>
        <a:p>
          <a:endParaRPr lang="en-US"/>
        </a:p>
      </dgm:t>
    </dgm:pt>
    <dgm:pt modelId="{ECF3A354-0223-4C00-AA0C-B95792028086}" type="pres">
      <dgm:prSet presAssocID="{B11908EC-BE1E-46AF-B2A8-BBA8526BB6AB}" presName="Name23" presStyleLbl="parChTrans1D4" presStyleIdx="1" presStyleCnt="2"/>
      <dgm:spPr/>
      <dgm:t>
        <a:bodyPr/>
        <a:lstStyle/>
        <a:p>
          <a:endParaRPr lang="en-US"/>
        </a:p>
      </dgm:t>
    </dgm:pt>
    <dgm:pt modelId="{69700FB9-EFD2-4FFA-BF95-EFCF214ACE53}" type="pres">
      <dgm:prSet presAssocID="{E920A2EA-8EED-429A-B675-BE26A756C3A0}" presName="hierRoot4" presStyleCnt="0"/>
      <dgm:spPr/>
      <dgm:t>
        <a:bodyPr/>
        <a:lstStyle/>
        <a:p>
          <a:endParaRPr lang="en-US"/>
        </a:p>
      </dgm:t>
    </dgm:pt>
    <dgm:pt modelId="{BE289204-04EB-4D5D-8C8E-9932EED8DD73}" type="pres">
      <dgm:prSet presAssocID="{E920A2EA-8EED-429A-B675-BE26A756C3A0}" presName="composite4" presStyleCnt="0"/>
      <dgm:spPr/>
      <dgm:t>
        <a:bodyPr/>
        <a:lstStyle/>
        <a:p>
          <a:endParaRPr lang="en-US"/>
        </a:p>
      </dgm:t>
    </dgm:pt>
    <dgm:pt modelId="{72852522-1FC9-4275-86B9-A3EE32CBD343}" type="pres">
      <dgm:prSet presAssocID="{E920A2EA-8EED-429A-B675-BE26A756C3A0}" presName="background4" presStyleLbl="node4" presStyleIdx="1" presStyleCnt="2"/>
      <dgm:spPr/>
      <dgm:t>
        <a:bodyPr/>
        <a:lstStyle/>
        <a:p>
          <a:endParaRPr lang="en-US"/>
        </a:p>
      </dgm:t>
    </dgm:pt>
    <dgm:pt modelId="{B312856E-56C2-42FB-A8CE-5EAFB3D93ABD}" type="pres">
      <dgm:prSet presAssocID="{E920A2EA-8EED-429A-B675-BE26A756C3A0}" presName="text4" presStyleLbl="fgAcc4" presStyleIdx="1" presStyleCnt="2" custScaleX="141109" custScaleY="137018" custLinFactNeighborX="1074" custLinFactNeighborY="-12150">
        <dgm:presLayoutVars>
          <dgm:chPref val="3"/>
        </dgm:presLayoutVars>
      </dgm:prSet>
      <dgm:spPr/>
      <dgm:t>
        <a:bodyPr/>
        <a:lstStyle/>
        <a:p>
          <a:endParaRPr lang="en-US"/>
        </a:p>
      </dgm:t>
    </dgm:pt>
    <dgm:pt modelId="{493E2C02-725C-42EF-B50D-7E20ABCFFE35}" type="pres">
      <dgm:prSet presAssocID="{E920A2EA-8EED-429A-B675-BE26A756C3A0}" presName="hierChild5" presStyleCnt="0"/>
      <dgm:spPr/>
      <dgm:t>
        <a:bodyPr/>
        <a:lstStyle/>
        <a:p>
          <a:endParaRPr lang="en-US"/>
        </a:p>
      </dgm:t>
    </dgm:pt>
    <dgm:pt modelId="{DEB10240-6E17-4397-A843-98C010ACEF1B}" type="pres">
      <dgm:prSet presAssocID="{E262A8A9-EFE5-4FF9-849A-AB57A6880F6C}" presName="Name10" presStyleLbl="parChTrans1D2" presStyleIdx="2" presStyleCnt="4"/>
      <dgm:spPr/>
      <dgm:t>
        <a:bodyPr/>
        <a:lstStyle/>
        <a:p>
          <a:endParaRPr lang="en-US"/>
        </a:p>
      </dgm:t>
    </dgm:pt>
    <dgm:pt modelId="{BC802848-0D48-4574-99E1-EC9356484771}" type="pres">
      <dgm:prSet presAssocID="{C2A7FCB3-A6AF-4A84-B160-D0B101843774}" presName="hierRoot2" presStyleCnt="0"/>
      <dgm:spPr/>
      <dgm:t>
        <a:bodyPr/>
        <a:lstStyle/>
        <a:p>
          <a:endParaRPr lang="en-US"/>
        </a:p>
      </dgm:t>
    </dgm:pt>
    <dgm:pt modelId="{1A42CC7F-430C-4C98-A95D-42C049CEF0BA}" type="pres">
      <dgm:prSet presAssocID="{C2A7FCB3-A6AF-4A84-B160-D0B101843774}" presName="composite2" presStyleCnt="0"/>
      <dgm:spPr/>
      <dgm:t>
        <a:bodyPr/>
        <a:lstStyle/>
        <a:p>
          <a:endParaRPr lang="en-US"/>
        </a:p>
      </dgm:t>
    </dgm:pt>
    <dgm:pt modelId="{59535C7E-4576-4471-99D2-EF06EA5E0366}" type="pres">
      <dgm:prSet presAssocID="{C2A7FCB3-A6AF-4A84-B160-D0B101843774}" presName="background2" presStyleLbl="node2" presStyleIdx="2" presStyleCnt="4"/>
      <dgm:spPr/>
      <dgm:t>
        <a:bodyPr/>
        <a:lstStyle/>
        <a:p>
          <a:endParaRPr lang="en-US"/>
        </a:p>
      </dgm:t>
    </dgm:pt>
    <dgm:pt modelId="{00193B0B-9263-4B2C-98FE-094A78DC127B}" type="pres">
      <dgm:prSet presAssocID="{C2A7FCB3-A6AF-4A84-B160-D0B101843774}" presName="text2" presStyleLbl="fgAcc2" presStyleIdx="2" presStyleCnt="4" custScaleX="143019" custScaleY="63950" custLinFactNeighborX="1074" custLinFactNeighborY="-18157">
        <dgm:presLayoutVars>
          <dgm:chPref val="3"/>
        </dgm:presLayoutVars>
      </dgm:prSet>
      <dgm:spPr/>
      <dgm:t>
        <a:bodyPr/>
        <a:lstStyle/>
        <a:p>
          <a:endParaRPr lang="en-US"/>
        </a:p>
      </dgm:t>
    </dgm:pt>
    <dgm:pt modelId="{3F642FEB-012B-4095-BC65-B1E4018E025F}" type="pres">
      <dgm:prSet presAssocID="{C2A7FCB3-A6AF-4A84-B160-D0B101843774}" presName="hierChild3" presStyleCnt="0"/>
      <dgm:spPr/>
      <dgm:t>
        <a:bodyPr/>
        <a:lstStyle/>
        <a:p>
          <a:endParaRPr lang="en-US"/>
        </a:p>
      </dgm:t>
    </dgm:pt>
    <dgm:pt modelId="{8EA84F88-7CFA-4CFC-8503-221F724265B2}" type="pres">
      <dgm:prSet presAssocID="{75140767-2B84-44AA-955C-2431E1A0BDD9}" presName="Name17" presStyleLbl="parChTrans1D3" presStyleIdx="2" presStyleCnt="4"/>
      <dgm:spPr/>
      <dgm:t>
        <a:bodyPr/>
        <a:lstStyle/>
        <a:p>
          <a:endParaRPr lang="en-US"/>
        </a:p>
      </dgm:t>
    </dgm:pt>
    <dgm:pt modelId="{A50A16E5-2AC4-4988-A680-CD54D225D2B2}" type="pres">
      <dgm:prSet presAssocID="{3C5AAE18-21B7-479F-BAD9-7F4CFD2B47D4}" presName="hierRoot3" presStyleCnt="0"/>
      <dgm:spPr/>
      <dgm:t>
        <a:bodyPr/>
        <a:lstStyle/>
        <a:p>
          <a:endParaRPr lang="en-US"/>
        </a:p>
      </dgm:t>
    </dgm:pt>
    <dgm:pt modelId="{1CF55DF1-6ABA-46BB-AD07-7724D98C18FA}" type="pres">
      <dgm:prSet presAssocID="{3C5AAE18-21B7-479F-BAD9-7F4CFD2B47D4}" presName="composite3" presStyleCnt="0"/>
      <dgm:spPr/>
      <dgm:t>
        <a:bodyPr/>
        <a:lstStyle/>
        <a:p>
          <a:endParaRPr lang="en-US"/>
        </a:p>
      </dgm:t>
    </dgm:pt>
    <dgm:pt modelId="{F012C4E5-0336-4029-BAEA-01271D298CCB}" type="pres">
      <dgm:prSet presAssocID="{3C5AAE18-21B7-479F-BAD9-7F4CFD2B47D4}" presName="background3" presStyleLbl="node3" presStyleIdx="2" presStyleCnt="4"/>
      <dgm:spPr/>
      <dgm:t>
        <a:bodyPr/>
        <a:lstStyle/>
        <a:p>
          <a:endParaRPr lang="en-US"/>
        </a:p>
      </dgm:t>
    </dgm:pt>
    <dgm:pt modelId="{EFB8943A-B0D9-4339-88A7-D2CF2885CC45}" type="pres">
      <dgm:prSet presAssocID="{3C5AAE18-21B7-479F-BAD9-7F4CFD2B47D4}" presName="text3" presStyleLbl="fgAcc3" presStyleIdx="2" presStyleCnt="4" custScaleX="148324" custScaleY="316134" custLinFactNeighborX="1074" custLinFactNeighborY="-22346">
        <dgm:presLayoutVars>
          <dgm:chPref val="3"/>
        </dgm:presLayoutVars>
      </dgm:prSet>
      <dgm:spPr/>
      <dgm:t>
        <a:bodyPr/>
        <a:lstStyle/>
        <a:p>
          <a:endParaRPr lang="en-US"/>
        </a:p>
      </dgm:t>
    </dgm:pt>
    <dgm:pt modelId="{633BB861-C14A-4077-9B67-4DDC998FB7D9}" type="pres">
      <dgm:prSet presAssocID="{3C5AAE18-21B7-479F-BAD9-7F4CFD2B47D4}" presName="hierChild4" presStyleCnt="0"/>
      <dgm:spPr/>
      <dgm:t>
        <a:bodyPr/>
        <a:lstStyle/>
        <a:p>
          <a:endParaRPr lang="en-US"/>
        </a:p>
      </dgm:t>
    </dgm:pt>
    <dgm:pt modelId="{A3B20CFA-AA7A-4DAA-A2D5-091EE02A0B67}" type="pres">
      <dgm:prSet presAssocID="{28955944-E7B7-454D-A1A2-1856EBA4A84E}" presName="Name10" presStyleLbl="parChTrans1D2" presStyleIdx="3" presStyleCnt="4"/>
      <dgm:spPr/>
      <dgm:t>
        <a:bodyPr/>
        <a:lstStyle/>
        <a:p>
          <a:endParaRPr lang="en-US"/>
        </a:p>
      </dgm:t>
    </dgm:pt>
    <dgm:pt modelId="{3EEE9CF4-1BFD-474D-879C-E50538797820}" type="pres">
      <dgm:prSet presAssocID="{7ACBEFD7-6A89-4EAE-8A62-4EFEF32E5DD7}" presName="hierRoot2" presStyleCnt="0"/>
      <dgm:spPr/>
      <dgm:t>
        <a:bodyPr/>
        <a:lstStyle/>
        <a:p>
          <a:endParaRPr lang="en-US"/>
        </a:p>
      </dgm:t>
    </dgm:pt>
    <dgm:pt modelId="{A6096263-B7EB-4D8A-BEC7-1E0F57F07EC2}" type="pres">
      <dgm:prSet presAssocID="{7ACBEFD7-6A89-4EAE-8A62-4EFEF32E5DD7}" presName="composite2" presStyleCnt="0"/>
      <dgm:spPr/>
      <dgm:t>
        <a:bodyPr/>
        <a:lstStyle/>
        <a:p>
          <a:endParaRPr lang="en-US"/>
        </a:p>
      </dgm:t>
    </dgm:pt>
    <dgm:pt modelId="{8E3B5D8E-8CFE-4DD7-9878-C617F9604D9F}" type="pres">
      <dgm:prSet presAssocID="{7ACBEFD7-6A89-4EAE-8A62-4EFEF32E5DD7}" presName="background2" presStyleLbl="node2" presStyleIdx="3" presStyleCnt="4"/>
      <dgm:spPr/>
      <dgm:t>
        <a:bodyPr/>
        <a:lstStyle/>
        <a:p>
          <a:endParaRPr lang="en-US"/>
        </a:p>
      </dgm:t>
    </dgm:pt>
    <dgm:pt modelId="{31D7F976-61B3-4C1E-8D67-02DFA125A481}" type="pres">
      <dgm:prSet presAssocID="{7ACBEFD7-6A89-4EAE-8A62-4EFEF32E5DD7}" presName="text2" presStyleLbl="fgAcc2" presStyleIdx="3" presStyleCnt="4" custScaleX="143019" custScaleY="63950" custLinFactNeighborX="-3008" custLinFactNeighborY="-18157">
        <dgm:presLayoutVars>
          <dgm:chPref val="3"/>
        </dgm:presLayoutVars>
      </dgm:prSet>
      <dgm:spPr/>
      <dgm:t>
        <a:bodyPr/>
        <a:lstStyle/>
        <a:p>
          <a:endParaRPr lang="en-US"/>
        </a:p>
      </dgm:t>
    </dgm:pt>
    <dgm:pt modelId="{A1DE7E10-C1B9-4837-B99D-BAAAF049DCE4}" type="pres">
      <dgm:prSet presAssocID="{7ACBEFD7-6A89-4EAE-8A62-4EFEF32E5DD7}" presName="hierChild3" presStyleCnt="0"/>
      <dgm:spPr/>
      <dgm:t>
        <a:bodyPr/>
        <a:lstStyle/>
        <a:p>
          <a:endParaRPr lang="en-US"/>
        </a:p>
      </dgm:t>
    </dgm:pt>
    <dgm:pt modelId="{A946E24E-24DD-4B9F-93F6-CF8BDC596DA2}" type="pres">
      <dgm:prSet presAssocID="{04033E91-AFEC-4688-8805-79C65BC91C32}" presName="Name17" presStyleLbl="parChTrans1D3" presStyleIdx="3" presStyleCnt="4"/>
      <dgm:spPr/>
      <dgm:t>
        <a:bodyPr/>
        <a:lstStyle/>
        <a:p>
          <a:endParaRPr lang="en-US"/>
        </a:p>
      </dgm:t>
    </dgm:pt>
    <dgm:pt modelId="{8912BCB7-B1A3-4959-8892-878B3324F2BF}" type="pres">
      <dgm:prSet presAssocID="{E9A957A9-D7CA-42C0-9694-F58B0900B11E}" presName="hierRoot3" presStyleCnt="0"/>
      <dgm:spPr/>
      <dgm:t>
        <a:bodyPr/>
        <a:lstStyle/>
        <a:p>
          <a:endParaRPr lang="en-US"/>
        </a:p>
      </dgm:t>
    </dgm:pt>
    <dgm:pt modelId="{91722574-8403-4410-9937-99CF557FF227}" type="pres">
      <dgm:prSet presAssocID="{E9A957A9-D7CA-42C0-9694-F58B0900B11E}" presName="composite3" presStyleCnt="0"/>
      <dgm:spPr/>
      <dgm:t>
        <a:bodyPr/>
        <a:lstStyle/>
        <a:p>
          <a:endParaRPr lang="en-US"/>
        </a:p>
      </dgm:t>
    </dgm:pt>
    <dgm:pt modelId="{C1624157-9D3B-46DD-A883-71F57C3660F2}" type="pres">
      <dgm:prSet presAssocID="{E9A957A9-D7CA-42C0-9694-F58B0900B11E}" presName="background3" presStyleLbl="node3" presStyleIdx="3" presStyleCnt="4"/>
      <dgm:spPr/>
      <dgm:t>
        <a:bodyPr/>
        <a:lstStyle/>
        <a:p>
          <a:endParaRPr lang="en-US"/>
        </a:p>
      </dgm:t>
    </dgm:pt>
    <dgm:pt modelId="{82561969-3CEE-4BFE-8D28-2572B6C47A6E}" type="pres">
      <dgm:prSet presAssocID="{E9A957A9-D7CA-42C0-9694-F58B0900B11E}" presName="text3" presStyleLbl="fgAcc3" presStyleIdx="3" presStyleCnt="4" custScaleX="148324" custScaleY="316134" custLinFactNeighborX="-4100" custLinFactNeighborY="-15316">
        <dgm:presLayoutVars>
          <dgm:chPref val="3"/>
        </dgm:presLayoutVars>
      </dgm:prSet>
      <dgm:spPr/>
      <dgm:t>
        <a:bodyPr/>
        <a:lstStyle/>
        <a:p>
          <a:endParaRPr lang="en-US"/>
        </a:p>
      </dgm:t>
    </dgm:pt>
    <dgm:pt modelId="{D01BED9D-AA48-44DE-A8EB-705710310166}" type="pres">
      <dgm:prSet presAssocID="{E9A957A9-D7CA-42C0-9694-F58B0900B11E}" presName="hierChild4" presStyleCnt="0"/>
      <dgm:spPr/>
      <dgm:t>
        <a:bodyPr/>
        <a:lstStyle/>
        <a:p>
          <a:endParaRPr lang="en-US"/>
        </a:p>
      </dgm:t>
    </dgm:pt>
  </dgm:ptLst>
  <dgm:cxnLst>
    <dgm:cxn modelId="{65F57D3B-9B4B-41BB-A38D-3557DDA2225B}" srcId="{C2A7FCB3-A6AF-4A84-B160-D0B101843774}" destId="{3C5AAE18-21B7-479F-BAD9-7F4CFD2B47D4}" srcOrd="0" destOrd="0" parTransId="{75140767-2B84-44AA-955C-2431E1A0BDD9}" sibTransId="{F6E441A6-7315-41A9-B478-008D70364FE0}"/>
    <dgm:cxn modelId="{C5AF4866-CFDB-432C-B82A-D09FF6D779D6}" type="presOf" srcId="{6008EF62-E006-4DF8-BD92-C0DDE048A63E}" destId="{2D5F228F-50A1-4C8C-8C1A-DC7D19FFEC25}" srcOrd="0" destOrd="0" presId="urn:microsoft.com/office/officeart/2005/8/layout/hierarchy1"/>
    <dgm:cxn modelId="{703D3D0F-B602-446B-8319-02B1EB335E9C}" srcId="{7ACBEFD7-6A89-4EAE-8A62-4EFEF32E5DD7}" destId="{E9A957A9-D7CA-42C0-9694-F58B0900B11E}" srcOrd="0" destOrd="0" parTransId="{04033E91-AFEC-4688-8805-79C65BC91C32}" sibTransId="{B118CD24-346D-41B6-AA73-035C94F9A6C9}"/>
    <dgm:cxn modelId="{4B953885-8AEC-443A-B93E-3091DF587ABE}" type="presOf" srcId="{F027F104-4C8D-4415-BF52-1D1ADA61FB72}" destId="{CCC74A76-F730-470E-BDA9-57F18FD08297}" srcOrd="0" destOrd="0" presId="urn:microsoft.com/office/officeart/2005/8/layout/hierarchy1"/>
    <dgm:cxn modelId="{FE5AF9E7-8217-4216-9A90-AC2B14B9FF2A}" srcId="{AD101139-21F9-438A-8914-81A272F7ADE5}" destId="{F027F104-4C8D-4415-BF52-1D1ADA61FB72}" srcOrd="0" destOrd="0" parTransId="{75F5488F-2572-4109-AC9D-61CB63EBE2E4}" sibTransId="{6AACA669-7A9F-48C5-A624-2F925A3FA246}"/>
    <dgm:cxn modelId="{1F1FFD65-1EFD-4491-BFEA-4E74F2589FCA}" type="presOf" srcId="{28955944-E7B7-454D-A1A2-1856EBA4A84E}" destId="{A3B20CFA-AA7A-4DAA-A2D5-091EE02A0B67}" srcOrd="0" destOrd="0" presId="urn:microsoft.com/office/officeart/2005/8/layout/hierarchy1"/>
    <dgm:cxn modelId="{8147A898-1314-4147-9E6F-7EDF8C21584F}" type="presOf" srcId="{1B92B589-76A5-4C45-A4B7-EF584B8313BD}" destId="{D158F954-13B8-474C-9CEF-338F1FFEEA1C}" srcOrd="0" destOrd="0" presId="urn:microsoft.com/office/officeart/2005/8/layout/hierarchy1"/>
    <dgm:cxn modelId="{4083ABEE-661B-4A3A-81D3-9C2542291051}" type="presOf" srcId="{E9A957A9-D7CA-42C0-9694-F58B0900B11E}" destId="{82561969-3CEE-4BFE-8D28-2572B6C47A6E}" srcOrd="0" destOrd="0" presId="urn:microsoft.com/office/officeart/2005/8/layout/hierarchy1"/>
    <dgm:cxn modelId="{99A666CE-1D97-4896-BFE5-954C3BF59018}" type="presOf" srcId="{7ACBEFD7-6A89-4EAE-8A62-4EFEF32E5DD7}" destId="{31D7F976-61B3-4C1E-8D67-02DFA125A481}" srcOrd="0" destOrd="0" presId="urn:microsoft.com/office/officeart/2005/8/layout/hierarchy1"/>
    <dgm:cxn modelId="{BC02B29A-2C71-4F46-8B08-3218F1A8C1CD}" srcId="{A7D0E73D-6299-4659-AD1E-7BFA86B3E0F3}" destId="{5A34046F-9072-4A2C-8033-A0BCA3DC26B8}" srcOrd="0" destOrd="0" parTransId="{27B7578D-2EE8-4585-AE23-959C693C31DD}" sibTransId="{A849FD77-3A00-48EA-8895-EE01CEBD3568}"/>
    <dgm:cxn modelId="{04DA8243-92DF-4B99-9B1E-67AD98D30AA5}" srcId="{C80DBFDA-95EA-442F-8262-98356E20B0F4}" destId="{A7D0E73D-6299-4659-AD1E-7BFA86B3E0F3}" srcOrd="0" destOrd="0" parTransId="{219635CF-D63A-4117-A631-B8CB65DF3C61}" sibTransId="{C5738DA7-A998-4DA7-8C03-A37379D15032}"/>
    <dgm:cxn modelId="{546A970C-67A9-4A77-A81B-DF19F1B59EF5}" type="presOf" srcId="{5A34046F-9072-4A2C-8033-A0BCA3DC26B8}" destId="{F4E35C32-A17D-429E-A8C4-FE4C8BFF33C2}" srcOrd="0" destOrd="0" presId="urn:microsoft.com/office/officeart/2005/8/layout/hierarchy1"/>
    <dgm:cxn modelId="{B86F9CDD-EF62-4E07-8591-0791C949035E}" srcId="{F027F104-4C8D-4415-BF52-1D1ADA61FB72}" destId="{6D9EBA86-6670-49AC-9490-E6B5B5FFE4C6}" srcOrd="0" destOrd="0" parTransId="{1B92B589-76A5-4C45-A4B7-EF584B8313BD}" sibTransId="{7CE856C9-71D7-422B-8D23-B0397BF8C5FD}"/>
    <dgm:cxn modelId="{DBA6B14F-6934-430D-8D9A-19C03FA9DAA9}" type="presOf" srcId="{27B7578D-2EE8-4585-AE23-959C693C31DD}" destId="{E8976CC9-9105-469E-BE13-A47A62066289}" srcOrd="0" destOrd="0" presId="urn:microsoft.com/office/officeart/2005/8/layout/hierarchy1"/>
    <dgm:cxn modelId="{E7FD1357-44F2-4766-BCD0-ABA32582C4C9}" type="presOf" srcId="{B4F2C06F-5154-4D3C-A28D-9315207F2C84}" destId="{47A563BB-F9D1-4599-86F9-DA595BB8C27B}" srcOrd="0" destOrd="0" presId="urn:microsoft.com/office/officeart/2005/8/layout/hierarchy1"/>
    <dgm:cxn modelId="{535FDA13-7BF0-46C1-8AF8-3F93B4C8C2E8}" type="presOf" srcId="{3C5AAE18-21B7-479F-BAD9-7F4CFD2B47D4}" destId="{EFB8943A-B0D9-4339-88A7-D2CF2885CC45}" srcOrd="0" destOrd="0" presId="urn:microsoft.com/office/officeart/2005/8/layout/hierarchy1"/>
    <dgm:cxn modelId="{9E45AC18-2768-45D9-899C-BFC1BDEAE886}" srcId="{A7D0E73D-6299-4659-AD1E-7BFA86B3E0F3}" destId="{E920A2EA-8EED-429A-B675-BE26A756C3A0}" srcOrd="1" destOrd="0" parTransId="{B11908EC-BE1E-46AF-B2A8-BBA8526BB6AB}" sibTransId="{BF2506FF-C839-45DA-A01F-50D00DE616C8}"/>
    <dgm:cxn modelId="{ECBFB904-6C23-4115-A75A-8423BAB1CD98}" type="presOf" srcId="{D130FDC3-DBEC-46F8-822B-C3D7EE7F138C}" destId="{16592DB1-76E7-43EA-BC96-62C5E2232171}" srcOrd="0" destOrd="0" presId="urn:microsoft.com/office/officeart/2005/8/layout/hierarchy1"/>
    <dgm:cxn modelId="{82CD6278-9A4C-4438-8639-1AEAD6500C77}" type="presOf" srcId="{A7D0E73D-6299-4659-AD1E-7BFA86B3E0F3}" destId="{9482B46D-1AA6-4A7C-8524-790CD3C76AC2}" srcOrd="0" destOrd="0" presId="urn:microsoft.com/office/officeart/2005/8/layout/hierarchy1"/>
    <dgm:cxn modelId="{8B167D8D-A9BF-442A-AF81-950FEEAA08DE}" type="presOf" srcId="{04033E91-AFEC-4688-8805-79C65BC91C32}" destId="{A946E24E-24DD-4B9F-93F6-CF8BDC596DA2}" srcOrd="0" destOrd="0" presId="urn:microsoft.com/office/officeart/2005/8/layout/hierarchy1"/>
    <dgm:cxn modelId="{A841A102-27FB-41DF-AC3C-BB9C59F66309}" type="presOf" srcId="{6D9EBA86-6670-49AC-9490-E6B5B5FFE4C6}" destId="{A3597F34-2161-47D9-8373-11A092277E07}" srcOrd="0" destOrd="0" presId="urn:microsoft.com/office/officeart/2005/8/layout/hierarchy1"/>
    <dgm:cxn modelId="{3DB5B66D-D32A-44E8-A798-3251F52C7CD4}" srcId="{F027F104-4C8D-4415-BF52-1D1ADA61FB72}" destId="{7ACBEFD7-6A89-4EAE-8A62-4EFEF32E5DD7}" srcOrd="3" destOrd="0" parTransId="{28955944-E7B7-454D-A1A2-1856EBA4A84E}" sibTransId="{A8144D97-D54E-444F-87F1-3E325A0DFAF0}"/>
    <dgm:cxn modelId="{5E4B75DF-8347-402B-A527-D70F4F8226F4}" type="presOf" srcId="{C2A7FCB3-A6AF-4A84-B160-D0B101843774}" destId="{00193B0B-9263-4B2C-98FE-094A78DC127B}" srcOrd="0" destOrd="0" presId="urn:microsoft.com/office/officeart/2005/8/layout/hierarchy1"/>
    <dgm:cxn modelId="{FAAF89C5-2575-4253-9570-BD92F7664CE9}" srcId="{F027F104-4C8D-4415-BF52-1D1ADA61FB72}" destId="{C2A7FCB3-A6AF-4A84-B160-D0B101843774}" srcOrd="2" destOrd="0" parTransId="{E262A8A9-EFE5-4FF9-849A-AB57A6880F6C}" sibTransId="{C2781498-7447-4053-9C65-76F3D78103BA}"/>
    <dgm:cxn modelId="{BD97D97E-E7A8-4719-8F6C-F7C9D7DD3444}" srcId="{F027F104-4C8D-4415-BF52-1D1ADA61FB72}" destId="{C80DBFDA-95EA-442F-8262-98356E20B0F4}" srcOrd="1" destOrd="0" parTransId="{D130FDC3-DBEC-46F8-822B-C3D7EE7F138C}" sibTransId="{AC1A3E4C-72A3-47F8-A96E-44DFD577526F}"/>
    <dgm:cxn modelId="{5A42EE0F-A29F-4A52-BB6B-81E4EA2754A6}" type="presOf" srcId="{B11908EC-BE1E-46AF-B2A8-BBA8526BB6AB}" destId="{ECF3A354-0223-4C00-AA0C-B95792028086}" srcOrd="0" destOrd="0" presId="urn:microsoft.com/office/officeart/2005/8/layout/hierarchy1"/>
    <dgm:cxn modelId="{732A757A-BF0C-4B18-AC88-3F35B1143210}" srcId="{6D9EBA86-6670-49AC-9490-E6B5B5FFE4C6}" destId="{6008EF62-E006-4DF8-BD92-C0DDE048A63E}" srcOrd="0" destOrd="0" parTransId="{B4F2C06F-5154-4D3C-A28D-9315207F2C84}" sibTransId="{6E92350A-9BAD-4C64-90F7-3CBB678E3A9D}"/>
    <dgm:cxn modelId="{0AD35290-12E2-46C6-8768-C30363F2AD36}" type="presOf" srcId="{AD101139-21F9-438A-8914-81A272F7ADE5}" destId="{EDD81EAA-6B1F-485E-A011-547C42CBB1CA}" srcOrd="0" destOrd="0" presId="urn:microsoft.com/office/officeart/2005/8/layout/hierarchy1"/>
    <dgm:cxn modelId="{6297581D-4EB6-40B2-90EC-99D60B00F4B8}" type="presOf" srcId="{C80DBFDA-95EA-442F-8262-98356E20B0F4}" destId="{997BF077-158A-42E7-B14D-34D813823BC3}" srcOrd="0" destOrd="0" presId="urn:microsoft.com/office/officeart/2005/8/layout/hierarchy1"/>
    <dgm:cxn modelId="{A4E64A2B-C60E-47AB-9C70-A9EF10A436CC}" type="presOf" srcId="{219635CF-D63A-4117-A631-B8CB65DF3C61}" destId="{AF9EF10B-0315-497A-8A4B-7EE0665ADAD0}" srcOrd="0" destOrd="0" presId="urn:microsoft.com/office/officeart/2005/8/layout/hierarchy1"/>
    <dgm:cxn modelId="{86140BF6-385F-4DF2-92E3-B67D83E37E68}" type="presOf" srcId="{E262A8A9-EFE5-4FF9-849A-AB57A6880F6C}" destId="{DEB10240-6E17-4397-A843-98C010ACEF1B}" srcOrd="0" destOrd="0" presId="urn:microsoft.com/office/officeart/2005/8/layout/hierarchy1"/>
    <dgm:cxn modelId="{3D6BF81E-397F-4F65-8CFC-468E95F32E42}" type="presOf" srcId="{75140767-2B84-44AA-955C-2431E1A0BDD9}" destId="{8EA84F88-7CFA-4CFC-8503-221F724265B2}" srcOrd="0" destOrd="0" presId="urn:microsoft.com/office/officeart/2005/8/layout/hierarchy1"/>
    <dgm:cxn modelId="{B45C3F5F-FF15-4B2E-91E5-FB324644952A}" type="presOf" srcId="{E920A2EA-8EED-429A-B675-BE26A756C3A0}" destId="{B312856E-56C2-42FB-A8CE-5EAFB3D93ABD}" srcOrd="0" destOrd="0" presId="urn:microsoft.com/office/officeart/2005/8/layout/hierarchy1"/>
    <dgm:cxn modelId="{15EC5B04-4D4A-4536-AC70-D5BE74C9CC54}" type="presParOf" srcId="{EDD81EAA-6B1F-485E-A011-547C42CBB1CA}" destId="{DB9AB79C-6B9F-4C7F-821F-8281BE11BE52}" srcOrd="0" destOrd="0" presId="urn:microsoft.com/office/officeart/2005/8/layout/hierarchy1"/>
    <dgm:cxn modelId="{E9FBE4D5-E3D7-4E81-9A9D-4E17938B8ED7}" type="presParOf" srcId="{DB9AB79C-6B9F-4C7F-821F-8281BE11BE52}" destId="{7CADD433-7266-4279-B747-32E96ACEE26D}" srcOrd="0" destOrd="0" presId="urn:microsoft.com/office/officeart/2005/8/layout/hierarchy1"/>
    <dgm:cxn modelId="{48B262C4-31F1-4B74-9F93-4F9BFAA1FA02}" type="presParOf" srcId="{7CADD433-7266-4279-B747-32E96ACEE26D}" destId="{78DC280D-D65B-4418-B9A8-0BB316CB37E5}" srcOrd="0" destOrd="0" presId="urn:microsoft.com/office/officeart/2005/8/layout/hierarchy1"/>
    <dgm:cxn modelId="{FF78366D-7B95-4748-90AC-E4E52CED56F8}" type="presParOf" srcId="{7CADD433-7266-4279-B747-32E96ACEE26D}" destId="{CCC74A76-F730-470E-BDA9-57F18FD08297}" srcOrd="1" destOrd="0" presId="urn:microsoft.com/office/officeart/2005/8/layout/hierarchy1"/>
    <dgm:cxn modelId="{AAC4810C-3D6E-4DDC-AA43-CFCE54962ED7}" type="presParOf" srcId="{DB9AB79C-6B9F-4C7F-821F-8281BE11BE52}" destId="{1EF20BFE-9449-4AEE-A060-9E06544A84EE}" srcOrd="1" destOrd="0" presId="urn:microsoft.com/office/officeart/2005/8/layout/hierarchy1"/>
    <dgm:cxn modelId="{81DFE09D-0BF8-4489-BDBC-F1938FA1C30F}" type="presParOf" srcId="{1EF20BFE-9449-4AEE-A060-9E06544A84EE}" destId="{D158F954-13B8-474C-9CEF-338F1FFEEA1C}" srcOrd="0" destOrd="0" presId="urn:microsoft.com/office/officeart/2005/8/layout/hierarchy1"/>
    <dgm:cxn modelId="{097A53F5-D1A1-4E5C-9B74-A55C2DB6484D}" type="presParOf" srcId="{1EF20BFE-9449-4AEE-A060-9E06544A84EE}" destId="{DDA39B79-EE91-40EF-AF6F-7D85A72C5D46}" srcOrd="1" destOrd="0" presId="urn:microsoft.com/office/officeart/2005/8/layout/hierarchy1"/>
    <dgm:cxn modelId="{FCC3FD46-8771-4AD4-B54A-F32EAFA10F2F}" type="presParOf" srcId="{DDA39B79-EE91-40EF-AF6F-7D85A72C5D46}" destId="{532F71CE-6B6B-4738-AFEA-466E3CAC2EF1}" srcOrd="0" destOrd="0" presId="urn:microsoft.com/office/officeart/2005/8/layout/hierarchy1"/>
    <dgm:cxn modelId="{AE5C7F62-A08B-4591-9045-453342DA7EB6}" type="presParOf" srcId="{532F71CE-6B6B-4738-AFEA-466E3CAC2EF1}" destId="{11520412-0797-42A2-A191-4E9E1EADD1F0}" srcOrd="0" destOrd="0" presId="urn:microsoft.com/office/officeart/2005/8/layout/hierarchy1"/>
    <dgm:cxn modelId="{A5B663A1-E53E-40F4-BDFB-AEEE3BB26D97}" type="presParOf" srcId="{532F71CE-6B6B-4738-AFEA-466E3CAC2EF1}" destId="{A3597F34-2161-47D9-8373-11A092277E07}" srcOrd="1" destOrd="0" presId="urn:microsoft.com/office/officeart/2005/8/layout/hierarchy1"/>
    <dgm:cxn modelId="{18E795D0-8BFD-4652-99CC-69A10C059450}" type="presParOf" srcId="{DDA39B79-EE91-40EF-AF6F-7D85A72C5D46}" destId="{6D88F3A5-B52A-4FF2-834B-25EC326CF758}" srcOrd="1" destOrd="0" presId="urn:microsoft.com/office/officeart/2005/8/layout/hierarchy1"/>
    <dgm:cxn modelId="{DB3CADFD-0FAA-4703-AB76-4DC038763DB3}" type="presParOf" srcId="{6D88F3A5-B52A-4FF2-834B-25EC326CF758}" destId="{47A563BB-F9D1-4599-86F9-DA595BB8C27B}" srcOrd="0" destOrd="0" presId="urn:microsoft.com/office/officeart/2005/8/layout/hierarchy1"/>
    <dgm:cxn modelId="{13326750-6619-4F37-AFB6-50F4B3C37F7A}" type="presParOf" srcId="{6D88F3A5-B52A-4FF2-834B-25EC326CF758}" destId="{F61B5998-15CD-4207-9E17-CA051C40DBAD}" srcOrd="1" destOrd="0" presId="urn:microsoft.com/office/officeart/2005/8/layout/hierarchy1"/>
    <dgm:cxn modelId="{87B5B34B-0D68-42B3-8722-10D9CB0B99A8}" type="presParOf" srcId="{F61B5998-15CD-4207-9E17-CA051C40DBAD}" destId="{FD92FAF6-695A-4038-BE3F-11C9BF325C92}" srcOrd="0" destOrd="0" presId="urn:microsoft.com/office/officeart/2005/8/layout/hierarchy1"/>
    <dgm:cxn modelId="{EE367F72-FCE0-478C-9C59-0152A5907323}" type="presParOf" srcId="{FD92FAF6-695A-4038-BE3F-11C9BF325C92}" destId="{BEF24784-07CD-4426-97E1-E4AEB1EF046D}" srcOrd="0" destOrd="0" presId="urn:microsoft.com/office/officeart/2005/8/layout/hierarchy1"/>
    <dgm:cxn modelId="{44390C20-71B4-4545-9817-655F6CD0CDF7}" type="presParOf" srcId="{FD92FAF6-695A-4038-BE3F-11C9BF325C92}" destId="{2D5F228F-50A1-4C8C-8C1A-DC7D19FFEC25}" srcOrd="1" destOrd="0" presId="urn:microsoft.com/office/officeart/2005/8/layout/hierarchy1"/>
    <dgm:cxn modelId="{405FEC69-77E9-4883-8924-ED4AD1935E3D}" type="presParOf" srcId="{F61B5998-15CD-4207-9E17-CA051C40DBAD}" destId="{77D06B84-03F1-410D-8690-99FF4B4F542F}" srcOrd="1" destOrd="0" presId="urn:microsoft.com/office/officeart/2005/8/layout/hierarchy1"/>
    <dgm:cxn modelId="{44FD8138-55EB-4A3B-B563-25C866CEC513}" type="presParOf" srcId="{1EF20BFE-9449-4AEE-A060-9E06544A84EE}" destId="{16592DB1-76E7-43EA-BC96-62C5E2232171}" srcOrd="2" destOrd="0" presId="urn:microsoft.com/office/officeart/2005/8/layout/hierarchy1"/>
    <dgm:cxn modelId="{32824A90-DC6B-41F1-A567-B7F58A4E14C1}" type="presParOf" srcId="{1EF20BFE-9449-4AEE-A060-9E06544A84EE}" destId="{6C4BB800-1043-4565-A19E-21B2405417C0}" srcOrd="3" destOrd="0" presId="urn:microsoft.com/office/officeart/2005/8/layout/hierarchy1"/>
    <dgm:cxn modelId="{E0CC769E-E72E-4D43-B98D-E7A06997E0B7}" type="presParOf" srcId="{6C4BB800-1043-4565-A19E-21B2405417C0}" destId="{F68BF250-4902-4C62-8702-7C16630557DD}" srcOrd="0" destOrd="0" presId="urn:microsoft.com/office/officeart/2005/8/layout/hierarchy1"/>
    <dgm:cxn modelId="{7504B54D-8914-428E-A755-C00484C19191}" type="presParOf" srcId="{F68BF250-4902-4C62-8702-7C16630557DD}" destId="{73B9DA36-711D-4774-8045-FE672B476624}" srcOrd="0" destOrd="0" presId="urn:microsoft.com/office/officeart/2005/8/layout/hierarchy1"/>
    <dgm:cxn modelId="{00D36849-03D6-4CBF-BFEF-436C287D2121}" type="presParOf" srcId="{F68BF250-4902-4C62-8702-7C16630557DD}" destId="{997BF077-158A-42E7-B14D-34D813823BC3}" srcOrd="1" destOrd="0" presId="urn:microsoft.com/office/officeart/2005/8/layout/hierarchy1"/>
    <dgm:cxn modelId="{BB0F7280-E69D-47B5-9747-B5C34191AF81}" type="presParOf" srcId="{6C4BB800-1043-4565-A19E-21B2405417C0}" destId="{2801C527-742A-4287-BDB9-A186BE0710CF}" srcOrd="1" destOrd="0" presId="urn:microsoft.com/office/officeart/2005/8/layout/hierarchy1"/>
    <dgm:cxn modelId="{1BF70DBD-069A-4FEF-978F-743D8051921F}" type="presParOf" srcId="{2801C527-742A-4287-BDB9-A186BE0710CF}" destId="{AF9EF10B-0315-497A-8A4B-7EE0665ADAD0}" srcOrd="0" destOrd="0" presId="urn:microsoft.com/office/officeart/2005/8/layout/hierarchy1"/>
    <dgm:cxn modelId="{EF3EBA18-6DE1-4D80-8B2F-E32E354C65F2}" type="presParOf" srcId="{2801C527-742A-4287-BDB9-A186BE0710CF}" destId="{EE1A56ED-FAFE-499C-9387-60CFD8EE654A}" srcOrd="1" destOrd="0" presId="urn:microsoft.com/office/officeart/2005/8/layout/hierarchy1"/>
    <dgm:cxn modelId="{2F7667EF-42F1-4F56-A682-B200D9155D1A}" type="presParOf" srcId="{EE1A56ED-FAFE-499C-9387-60CFD8EE654A}" destId="{17E7A2F3-3E3A-4935-B32C-B18BE1FC15CB}" srcOrd="0" destOrd="0" presId="urn:microsoft.com/office/officeart/2005/8/layout/hierarchy1"/>
    <dgm:cxn modelId="{9EE333AA-E71F-433F-9B24-313AD73EDA30}" type="presParOf" srcId="{17E7A2F3-3E3A-4935-B32C-B18BE1FC15CB}" destId="{3BCD7BF0-D7A7-4592-BDB1-F016CDF33B3D}" srcOrd="0" destOrd="0" presId="urn:microsoft.com/office/officeart/2005/8/layout/hierarchy1"/>
    <dgm:cxn modelId="{ECA93A8B-18E6-462E-B404-7C7B19E009D4}" type="presParOf" srcId="{17E7A2F3-3E3A-4935-B32C-B18BE1FC15CB}" destId="{9482B46D-1AA6-4A7C-8524-790CD3C76AC2}" srcOrd="1" destOrd="0" presId="urn:microsoft.com/office/officeart/2005/8/layout/hierarchy1"/>
    <dgm:cxn modelId="{E37A1C79-B2D7-47CC-8961-71670F93F1E2}" type="presParOf" srcId="{EE1A56ED-FAFE-499C-9387-60CFD8EE654A}" destId="{2D748232-44E1-455F-A8A7-47B961735D6F}" srcOrd="1" destOrd="0" presId="urn:microsoft.com/office/officeart/2005/8/layout/hierarchy1"/>
    <dgm:cxn modelId="{72432AEC-E7A1-436F-9954-0B0B912BC81E}" type="presParOf" srcId="{2D748232-44E1-455F-A8A7-47B961735D6F}" destId="{E8976CC9-9105-469E-BE13-A47A62066289}" srcOrd="0" destOrd="0" presId="urn:microsoft.com/office/officeart/2005/8/layout/hierarchy1"/>
    <dgm:cxn modelId="{BE7DD669-8F66-4B05-ADC9-9453C9EB2186}" type="presParOf" srcId="{2D748232-44E1-455F-A8A7-47B961735D6F}" destId="{9D98719B-15F9-4264-A307-214A06F8C707}" srcOrd="1" destOrd="0" presId="urn:microsoft.com/office/officeart/2005/8/layout/hierarchy1"/>
    <dgm:cxn modelId="{5D142457-A5A9-4257-88A8-A7C14CF58D8B}" type="presParOf" srcId="{9D98719B-15F9-4264-A307-214A06F8C707}" destId="{26BC7CC4-28C1-417B-AA37-B14A8DF9F42F}" srcOrd="0" destOrd="0" presId="urn:microsoft.com/office/officeart/2005/8/layout/hierarchy1"/>
    <dgm:cxn modelId="{829EBA9D-21FA-48A5-B45D-052E73AC921E}" type="presParOf" srcId="{26BC7CC4-28C1-417B-AA37-B14A8DF9F42F}" destId="{213974C2-4B94-48DA-8764-30B8724D2F6C}" srcOrd="0" destOrd="0" presId="urn:microsoft.com/office/officeart/2005/8/layout/hierarchy1"/>
    <dgm:cxn modelId="{2966FCD4-661D-4AE3-8627-0F668F8EC243}" type="presParOf" srcId="{26BC7CC4-28C1-417B-AA37-B14A8DF9F42F}" destId="{F4E35C32-A17D-429E-A8C4-FE4C8BFF33C2}" srcOrd="1" destOrd="0" presId="urn:microsoft.com/office/officeart/2005/8/layout/hierarchy1"/>
    <dgm:cxn modelId="{DCE411F4-2D89-411B-9743-E00B3F9559FD}" type="presParOf" srcId="{9D98719B-15F9-4264-A307-214A06F8C707}" destId="{4CCA28BA-10C3-4E5A-AA83-7A43793AAA16}" srcOrd="1" destOrd="0" presId="urn:microsoft.com/office/officeart/2005/8/layout/hierarchy1"/>
    <dgm:cxn modelId="{A08F4C4E-2EBF-43B2-8884-532C5D6D3D62}" type="presParOf" srcId="{2D748232-44E1-455F-A8A7-47B961735D6F}" destId="{ECF3A354-0223-4C00-AA0C-B95792028086}" srcOrd="2" destOrd="0" presId="urn:microsoft.com/office/officeart/2005/8/layout/hierarchy1"/>
    <dgm:cxn modelId="{EC3468EF-E6A3-48F9-A465-5CE68036B1C7}" type="presParOf" srcId="{2D748232-44E1-455F-A8A7-47B961735D6F}" destId="{69700FB9-EFD2-4FFA-BF95-EFCF214ACE53}" srcOrd="3" destOrd="0" presId="urn:microsoft.com/office/officeart/2005/8/layout/hierarchy1"/>
    <dgm:cxn modelId="{317CCC3F-1169-4989-8705-F2C2D2F5C7AE}" type="presParOf" srcId="{69700FB9-EFD2-4FFA-BF95-EFCF214ACE53}" destId="{BE289204-04EB-4D5D-8C8E-9932EED8DD73}" srcOrd="0" destOrd="0" presId="urn:microsoft.com/office/officeart/2005/8/layout/hierarchy1"/>
    <dgm:cxn modelId="{58951C8A-06B2-4013-B21F-BCBE7B9EDF1F}" type="presParOf" srcId="{BE289204-04EB-4D5D-8C8E-9932EED8DD73}" destId="{72852522-1FC9-4275-86B9-A3EE32CBD343}" srcOrd="0" destOrd="0" presId="urn:microsoft.com/office/officeart/2005/8/layout/hierarchy1"/>
    <dgm:cxn modelId="{D18263D7-D2B6-40AE-B39B-92253AAD9535}" type="presParOf" srcId="{BE289204-04EB-4D5D-8C8E-9932EED8DD73}" destId="{B312856E-56C2-42FB-A8CE-5EAFB3D93ABD}" srcOrd="1" destOrd="0" presId="urn:microsoft.com/office/officeart/2005/8/layout/hierarchy1"/>
    <dgm:cxn modelId="{49C0E848-15AF-4DFF-92EB-A04924316154}" type="presParOf" srcId="{69700FB9-EFD2-4FFA-BF95-EFCF214ACE53}" destId="{493E2C02-725C-42EF-B50D-7E20ABCFFE35}" srcOrd="1" destOrd="0" presId="urn:microsoft.com/office/officeart/2005/8/layout/hierarchy1"/>
    <dgm:cxn modelId="{E3BF35E1-DC28-498B-9CE6-88EBD9847B5D}" type="presParOf" srcId="{1EF20BFE-9449-4AEE-A060-9E06544A84EE}" destId="{DEB10240-6E17-4397-A843-98C010ACEF1B}" srcOrd="4" destOrd="0" presId="urn:microsoft.com/office/officeart/2005/8/layout/hierarchy1"/>
    <dgm:cxn modelId="{D7AC89AA-E09D-4F40-83C8-D61C33916687}" type="presParOf" srcId="{1EF20BFE-9449-4AEE-A060-9E06544A84EE}" destId="{BC802848-0D48-4574-99E1-EC9356484771}" srcOrd="5" destOrd="0" presId="urn:microsoft.com/office/officeart/2005/8/layout/hierarchy1"/>
    <dgm:cxn modelId="{D04CCFCB-0273-4758-9304-4065FEE51C31}" type="presParOf" srcId="{BC802848-0D48-4574-99E1-EC9356484771}" destId="{1A42CC7F-430C-4C98-A95D-42C049CEF0BA}" srcOrd="0" destOrd="0" presId="urn:microsoft.com/office/officeart/2005/8/layout/hierarchy1"/>
    <dgm:cxn modelId="{2C56C4C1-530A-45D1-8BCD-7FDC160C6D16}" type="presParOf" srcId="{1A42CC7F-430C-4C98-A95D-42C049CEF0BA}" destId="{59535C7E-4576-4471-99D2-EF06EA5E0366}" srcOrd="0" destOrd="0" presId="urn:microsoft.com/office/officeart/2005/8/layout/hierarchy1"/>
    <dgm:cxn modelId="{207DD781-8C8D-4671-B1D0-B59DA16CAFEE}" type="presParOf" srcId="{1A42CC7F-430C-4C98-A95D-42C049CEF0BA}" destId="{00193B0B-9263-4B2C-98FE-094A78DC127B}" srcOrd="1" destOrd="0" presId="urn:microsoft.com/office/officeart/2005/8/layout/hierarchy1"/>
    <dgm:cxn modelId="{28334E68-979F-414C-91BE-2191C3DE0FE6}" type="presParOf" srcId="{BC802848-0D48-4574-99E1-EC9356484771}" destId="{3F642FEB-012B-4095-BC65-B1E4018E025F}" srcOrd="1" destOrd="0" presId="urn:microsoft.com/office/officeart/2005/8/layout/hierarchy1"/>
    <dgm:cxn modelId="{507CC7E6-8090-4E89-AE6D-ADC90CEC18E9}" type="presParOf" srcId="{3F642FEB-012B-4095-BC65-B1E4018E025F}" destId="{8EA84F88-7CFA-4CFC-8503-221F724265B2}" srcOrd="0" destOrd="0" presId="urn:microsoft.com/office/officeart/2005/8/layout/hierarchy1"/>
    <dgm:cxn modelId="{B5BC34D8-824C-4B91-962E-0775BEC05155}" type="presParOf" srcId="{3F642FEB-012B-4095-BC65-B1E4018E025F}" destId="{A50A16E5-2AC4-4988-A680-CD54D225D2B2}" srcOrd="1" destOrd="0" presId="urn:microsoft.com/office/officeart/2005/8/layout/hierarchy1"/>
    <dgm:cxn modelId="{5803F716-43B8-4B7A-8AF1-C805AC517AE6}" type="presParOf" srcId="{A50A16E5-2AC4-4988-A680-CD54D225D2B2}" destId="{1CF55DF1-6ABA-46BB-AD07-7724D98C18FA}" srcOrd="0" destOrd="0" presId="urn:microsoft.com/office/officeart/2005/8/layout/hierarchy1"/>
    <dgm:cxn modelId="{52BE1FDE-AD4C-4591-8FF2-3BCF66FFFE94}" type="presParOf" srcId="{1CF55DF1-6ABA-46BB-AD07-7724D98C18FA}" destId="{F012C4E5-0336-4029-BAEA-01271D298CCB}" srcOrd="0" destOrd="0" presId="urn:microsoft.com/office/officeart/2005/8/layout/hierarchy1"/>
    <dgm:cxn modelId="{EEBECC67-2582-401F-9FCC-AD1FF98621B0}" type="presParOf" srcId="{1CF55DF1-6ABA-46BB-AD07-7724D98C18FA}" destId="{EFB8943A-B0D9-4339-88A7-D2CF2885CC45}" srcOrd="1" destOrd="0" presId="urn:microsoft.com/office/officeart/2005/8/layout/hierarchy1"/>
    <dgm:cxn modelId="{358CE624-BCA1-462A-8D5C-1CB1EB5D5AF6}" type="presParOf" srcId="{A50A16E5-2AC4-4988-A680-CD54D225D2B2}" destId="{633BB861-C14A-4077-9B67-4DDC998FB7D9}" srcOrd="1" destOrd="0" presId="urn:microsoft.com/office/officeart/2005/8/layout/hierarchy1"/>
    <dgm:cxn modelId="{B93D6988-1853-4240-9960-CAF81B647454}" type="presParOf" srcId="{1EF20BFE-9449-4AEE-A060-9E06544A84EE}" destId="{A3B20CFA-AA7A-4DAA-A2D5-091EE02A0B67}" srcOrd="6" destOrd="0" presId="urn:microsoft.com/office/officeart/2005/8/layout/hierarchy1"/>
    <dgm:cxn modelId="{B89D5D0A-9EA6-44FD-85D7-A3E4697C7141}" type="presParOf" srcId="{1EF20BFE-9449-4AEE-A060-9E06544A84EE}" destId="{3EEE9CF4-1BFD-474D-879C-E50538797820}" srcOrd="7" destOrd="0" presId="urn:microsoft.com/office/officeart/2005/8/layout/hierarchy1"/>
    <dgm:cxn modelId="{0512F04C-6F5F-4C2B-8731-C58DE7583689}" type="presParOf" srcId="{3EEE9CF4-1BFD-474D-879C-E50538797820}" destId="{A6096263-B7EB-4D8A-BEC7-1E0F57F07EC2}" srcOrd="0" destOrd="0" presId="urn:microsoft.com/office/officeart/2005/8/layout/hierarchy1"/>
    <dgm:cxn modelId="{571BF4E8-AC36-4F62-AFA9-40AC23B1873A}" type="presParOf" srcId="{A6096263-B7EB-4D8A-BEC7-1E0F57F07EC2}" destId="{8E3B5D8E-8CFE-4DD7-9878-C617F9604D9F}" srcOrd="0" destOrd="0" presId="urn:microsoft.com/office/officeart/2005/8/layout/hierarchy1"/>
    <dgm:cxn modelId="{8F51B1ED-AD4C-4869-B8ED-2963FE5677A7}" type="presParOf" srcId="{A6096263-B7EB-4D8A-BEC7-1E0F57F07EC2}" destId="{31D7F976-61B3-4C1E-8D67-02DFA125A481}" srcOrd="1" destOrd="0" presId="urn:microsoft.com/office/officeart/2005/8/layout/hierarchy1"/>
    <dgm:cxn modelId="{24B87694-377C-4EEE-8238-E97E17D925B6}" type="presParOf" srcId="{3EEE9CF4-1BFD-474D-879C-E50538797820}" destId="{A1DE7E10-C1B9-4837-B99D-BAAAF049DCE4}" srcOrd="1" destOrd="0" presId="urn:microsoft.com/office/officeart/2005/8/layout/hierarchy1"/>
    <dgm:cxn modelId="{F5636050-E3C9-408E-B564-160BE685339B}" type="presParOf" srcId="{A1DE7E10-C1B9-4837-B99D-BAAAF049DCE4}" destId="{A946E24E-24DD-4B9F-93F6-CF8BDC596DA2}" srcOrd="0" destOrd="0" presId="urn:microsoft.com/office/officeart/2005/8/layout/hierarchy1"/>
    <dgm:cxn modelId="{68FC84F9-B723-4B13-B098-4F300FDE44AD}" type="presParOf" srcId="{A1DE7E10-C1B9-4837-B99D-BAAAF049DCE4}" destId="{8912BCB7-B1A3-4959-8892-878B3324F2BF}" srcOrd="1" destOrd="0" presId="urn:microsoft.com/office/officeart/2005/8/layout/hierarchy1"/>
    <dgm:cxn modelId="{D98FFD28-7E7A-4F18-ACDD-938BDC1E56CF}" type="presParOf" srcId="{8912BCB7-B1A3-4959-8892-878B3324F2BF}" destId="{91722574-8403-4410-9937-99CF557FF227}" srcOrd="0" destOrd="0" presId="urn:microsoft.com/office/officeart/2005/8/layout/hierarchy1"/>
    <dgm:cxn modelId="{559B742C-FB7E-4A39-BBEB-F7143B1C57BB}" type="presParOf" srcId="{91722574-8403-4410-9937-99CF557FF227}" destId="{C1624157-9D3B-46DD-A883-71F57C3660F2}" srcOrd="0" destOrd="0" presId="urn:microsoft.com/office/officeart/2005/8/layout/hierarchy1"/>
    <dgm:cxn modelId="{EFB8709A-76A5-43A9-9B67-9B435B155A85}" type="presParOf" srcId="{91722574-8403-4410-9937-99CF557FF227}" destId="{82561969-3CEE-4BFE-8D28-2572B6C47A6E}" srcOrd="1" destOrd="0" presId="urn:microsoft.com/office/officeart/2005/8/layout/hierarchy1"/>
    <dgm:cxn modelId="{26C31F18-7E12-49DD-80DB-7B18D33D1B12}" type="presParOf" srcId="{8912BCB7-B1A3-4959-8892-878B3324F2BF}" destId="{D01BED9D-AA48-44DE-A8EB-7057103101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6E24E-24DD-4B9F-93F6-CF8BDC596DA2}">
      <dsp:nvSpPr>
        <dsp:cNvPr id="0" name=""/>
        <dsp:cNvSpPr/>
      </dsp:nvSpPr>
      <dsp:spPr>
        <a:xfrm>
          <a:off x="7459823" y="1367922"/>
          <a:ext cx="91440" cy="396769"/>
        </a:xfrm>
        <a:custGeom>
          <a:avLst/>
          <a:gdLst/>
          <a:ahLst/>
          <a:cxnLst/>
          <a:rect l="0" t="0" r="0" b="0"/>
          <a:pathLst>
            <a:path>
              <a:moveTo>
                <a:pt x="59747" y="0"/>
              </a:moveTo>
              <a:lnTo>
                <a:pt x="59747" y="277768"/>
              </a:lnTo>
              <a:lnTo>
                <a:pt x="45720" y="277768"/>
              </a:lnTo>
              <a:lnTo>
                <a:pt x="45720" y="396769"/>
              </a:lnTo>
            </a:path>
          </a:pathLst>
        </a:custGeom>
        <a:noFill/>
        <a:ln w="11429" cap="flat" cmpd="sng" algn="ctr">
          <a:solidFill>
            <a:schemeClr val="accent5">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B20CFA-AA7A-4DAA-A2D5-091EE02A0B67}">
      <dsp:nvSpPr>
        <dsp:cNvPr id="0" name=""/>
        <dsp:cNvSpPr/>
      </dsp:nvSpPr>
      <dsp:spPr>
        <a:xfrm>
          <a:off x="4285831" y="598687"/>
          <a:ext cx="3233739" cy="247594"/>
        </a:xfrm>
        <a:custGeom>
          <a:avLst/>
          <a:gdLst/>
          <a:ahLst/>
          <a:cxnLst/>
          <a:rect l="0" t="0" r="0" b="0"/>
          <a:pathLst>
            <a:path>
              <a:moveTo>
                <a:pt x="0" y="0"/>
              </a:moveTo>
              <a:lnTo>
                <a:pt x="0" y="128593"/>
              </a:lnTo>
              <a:lnTo>
                <a:pt x="3233739" y="128593"/>
              </a:lnTo>
              <a:lnTo>
                <a:pt x="3233739" y="247594"/>
              </a:lnTo>
            </a:path>
          </a:pathLst>
        </a:custGeom>
        <a:noFill/>
        <a:ln w="11429" cap="flat" cmpd="sng" algn="ctr">
          <a:solidFill>
            <a:schemeClr val="accent4">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A84F88-7CFA-4CFC-8503-221F724265B2}">
      <dsp:nvSpPr>
        <dsp:cNvPr id="0" name=""/>
        <dsp:cNvSpPr/>
      </dsp:nvSpPr>
      <dsp:spPr>
        <a:xfrm>
          <a:off x="5335503" y="1367922"/>
          <a:ext cx="91440" cy="339425"/>
        </a:xfrm>
        <a:custGeom>
          <a:avLst/>
          <a:gdLst/>
          <a:ahLst/>
          <a:cxnLst/>
          <a:rect l="0" t="0" r="0" b="0"/>
          <a:pathLst>
            <a:path>
              <a:moveTo>
                <a:pt x="45720" y="0"/>
              </a:moveTo>
              <a:lnTo>
                <a:pt x="45720" y="339425"/>
              </a:lnTo>
            </a:path>
          </a:pathLst>
        </a:custGeom>
        <a:noFill/>
        <a:ln w="11429" cap="flat" cmpd="sng" algn="ctr">
          <a:solidFill>
            <a:schemeClr val="accent5">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EB10240-6E17-4397-A843-98C010ACEF1B}">
      <dsp:nvSpPr>
        <dsp:cNvPr id="0" name=""/>
        <dsp:cNvSpPr/>
      </dsp:nvSpPr>
      <dsp:spPr>
        <a:xfrm>
          <a:off x="4285831" y="598687"/>
          <a:ext cx="1095391" cy="247594"/>
        </a:xfrm>
        <a:custGeom>
          <a:avLst/>
          <a:gdLst/>
          <a:ahLst/>
          <a:cxnLst/>
          <a:rect l="0" t="0" r="0" b="0"/>
          <a:pathLst>
            <a:path>
              <a:moveTo>
                <a:pt x="0" y="0"/>
              </a:moveTo>
              <a:lnTo>
                <a:pt x="0" y="128593"/>
              </a:lnTo>
              <a:lnTo>
                <a:pt x="1095391" y="128593"/>
              </a:lnTo>
              <a:lnTo>
                <a:pt x="1095391" y="247594"/>
              </a:lnTo>
            </a:path>
          </a:pathLst>
        </a:custGeom>
        <a:noFill/>
        <a:ln w="11429" cap="flat" cmpd="sng" algn="ctr">
          <a:solidFill>
            <a:schemeClr val="accent4">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F3A354-0223-4C00-AA0C-B95792028086}">
      <dsp:nvSpPr>
        <dsp:cNvPr id="0" name=""/>
        <dsp:cNvSpPr/>
      </dsp:nvSpPr>
      <dsp:spPr>
        <a:xfrm>
          <a:off x="3190439" y="4286057"/>
          <a:ext cx="1366121" cy="456764"/>
        </a:xfrm>
        <a:custGeom>
          <a:avLst/>
          <a:gdLst/>
          <a:ahLst/>
          <a:cxnLst/>
          <a:rect l="0" t="0" r="0" b="0"/>
          <a:pathLst>
            <a:path>
              <a:moveTo>
                <a:pt x="0" y="0"/>
              </a:moveTo>
              <a:lnTo>
                <a:pt x="0" y="337763"/>
              </a:lnTo>
              <a:lnTo>
                <a:pt x="1366121" y="337763"/>
              </a:lnTo>
              <a:lnTo>
                <a:pt x="1366121" y="456764"/>
              </a:lnTo>
            </a:path>
          </a:pathLst>
        </a:custGeom>
        <a:noFill/>
        <a:ln w="11429" cap="flat" cmpd="sng" algn="ctr">
          <a:solidFill>
            <a:schemeClr val="accent6">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8976CC9-9105-469E-BE13-A47A62066289}">
      <dsp:nvSpPr>
        <dsp:cNvPr id="0" name=""/>
        <dsp:cNvSpPr/>
      </dsp:nvSpPr>
      <dsp:spPr>
        <a:xfrm>
          <a:off x="2141388" y="4286057"/>
          <a:ext cx="1049051" cy="456764"/>
        </a:xfrm>
        <a:custGeom>
          <a:avLst/>
          <a:gdLst/>
          <a:ahLst/>
          <a:cxnLst/>
          <a:rect l="0" t="0" r="0" b="0"/>
          <a:pathLst>
            <a:path>
              <a:moveTo>
                <a:pt x="1049051" y="0"/>
              </a:moveTo>
              <a:lnTo>
                <a:pt x="1049051" y="337763"/>
              </a:lnTo>
              <a:lnTo>
                <a:pt x="0" y="337763"/>
              </a:lnTo>
              <a:lnTo>
                <a:pt x="0" y="456764"/>
              </a:lnTo>
            </a:path>
          </a:pathLst>
        </a:custGeom>
        <a:noFill/>
        <a:ln w="11429" cap="flat" cmpd="sng" algn="ctr">
          <a:solidFill>
            <a:schemeClr val="accent6">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F9EF10B-0315-497A-8A4B-7EE0665ADAD0}">
      <dsp:nvSpPr>
        <dsp:cNvPr id="0" name=""/>
        <dsp:cNvSpPr/>
      </dsp:nvSpPr>
      <dsp:spPr>
        <a:xfrm>
          <a:off x="3144719" y="1367922"/>
          <a:ext cx="91440" cy="339425"/>
        </a:xfrm>
        <a:custGeom>
          <a:avLst/>
          <a:gdLst/>
          <a:ahLst/>
          <a:cxnLst/>
          <a:rect l="0" t="0" r="0" b="0"/>
          <a:pathLst>
            <a:path>
              <a:moveTo>
                <a:pt x="45720" y="0"/>
              </a:moveTo>
              <a:lnTo>
                <a:pt x="45720" y="339425"/>
              </a:lnTo>
            </a:path>
          </a:pathLst>
        </a:custGeom>
        <a:noFill/>
        <a:ln w="11429" cap="flat" cmpd="sng" algn="ctr">
          <a:solidFill>
            <a:schemeClr val="accent5">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6592DB1-76E7-43EA-BC96-62C5E2232171}">
      <dsp:nvSpPr>
        <dsp:cNvPr id="0" name=""/>
        <dsp:cNvSpPr/>
      </dsp:nvSpPr>
      <dsp:spPr>
        <a:xfrm>
          <a:off x="3190439" y="598687"/>
          <a:ext cx="1095391" cy="247594"/>
        </a:xfrm>
        <a:custGeom>
          <a:avLst/>
          <a:gdLst/>
          <a:ahLst/>
          <a:cxnLst/>
          <a:rect l="0" t="0" r="0" b="0"/>
          <a:pathLst>
            <a:path>
              <a:moveTo>
                <a:pt x="1095391" y="0"/>
              </a:moveTo>
              <a:lnTo>
                <a:pt x="1095391" y="128593"/>
              </a:lnTo>
              <a:lnTo>
                <a:pt x="0" y="128593"/>
              </a:lnTo>
              <a:lnTo>
                <a:pt x="0" y="247594"/>
              </a:lnTo>
            </a:path>
          </a:pathLst>
        </a:custGeom>
        <a:noFill/>
        <a:ln w="11429" cap="flat" cmpd="sng" algn="ctr">
          <a:solidFill>
            <a:schemeClr val="accent4">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A563BB-F9D1-4599-86F9-DA595BB8C27B}">
      <dsp:nvSpPr>
        <dsp:cNvPr id="0" name=""/>
        <dsp:cNvSpPr/>
      </dsp:nvSpPr>
      <dsp:spPr>
        <a:xfrm>
          <a:off x="953935" y="1367922"/>
          <a:ext cx="91440" cy="339425"/>
        </a:xfrm>
        <a:custGeom>
          <a:avLst/>
          <a:gdLst/>
          <a:ahLst/>
          <a:cxnLst/>
          <a:rect l="0" t="0" r="0" b="0"/>
          <a:pathLst>
            <a:path>
              <a:moveTo>
                <a:pt x="45720" y="0"/>
              </a:moveTo>
              <a:lnTo>
                <a:pt x="45720" y="339425"/>
              </a:lnTo>
            </a:path>
          </a:pathLst>
        </a:custGeom>
        <a:noFill/>
        <a:ln w="11429" cap="flat" cmpd="sng" algn="ctr">
          <a:solidFill>
            <a:schemeClr val="accent5">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58F954-13B8-474C-9CEF-338F1FFEEA1C}">
      <dsp:nvSpPr>
        <dsp:cNvPr id="0" name=""/>
        <dsp:cNvSpPr/>
      </dsp:nvSpPr>
      <dsp:spPr>
        <a:xfrm>
          <a:off x="999655" y="598687"/>
          <a:ext cx="3286175" cy="247594"/>
        </a:xfrm>
        <a:custGeom>
          <a:avLst/>
          <a:gdLst/>
          <a:ahLst/>
          <a:cxnLst/>
          <a:rect l="0" t="0" r="0" b="0"/>
          <a:pathLst>
            <a:path>
              <a:moveTo>
                <a:pt x="3286175" y="0"/>
              </a:moveTo>
              <a:lnTo>
                <a:pt x="3286175" y="128593"/>
              </a:lnTo>
              <a:lnTo>
                <a:pt x="0" y="128593"/>
              </a:lnTo>
              <a:lnTo>
                <a:pt x="0" y="247594"/>
              </a:lnTo>
            </a:path>
          </a:pathLst>
        </a:custGeom>
        <a:noFill/>
        <a:ln w="11429" cap="flat" cmpd="sng" algn="ctr">
          <a:solidFill>
            <a:schemeClr val="accent4">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DC280D-D65B-4418-B9A8-0BB316CB37E5}">
      <dsp:nvSpPr>
        <dsp:cNvPr id="0" name=""/>
        <dsp:cNvSpPr/>
      </dsp:nvSpPr>
      <dsp:spPr>
        <a:xfrm>
          <a:off x="2845244" y="-21286"/>
          <a:ext cx="2881172" cy="61997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CC74A76-F730-470E-BDA9-57F18FD08297}">
      <dsp:nvSpPr>
        <dsp:cNvPr id="0" name=""/>
        <dsp:cNvSpPr/>
      </dsp:nvSpPr>
      <dsp:spPr>
        <a:xfrm>
          <a:off x="2987974" y="114307"/>
          <a:ext cx="2881172" cy="61997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Synseeds</a:t>
          </a:r>
          <a:endParaRPr lang="en-US" sz="2000" kern="1200" dirty="0"/>
        </a:p>
      </dsp:txBody>
      <dsp:txXfrm>
        <a:off x="3006132" y="132465"/>
        <a:ext cx="2844856" cy="583657"/>
      </dsp:txXfrm>
    </dsp:sp>
    <dsp:sp modelId="{11520412-0797-42A2-A191-4E9E1EADD1F0}">
      <dsp:nvSpPr>
        <dsp:cNvPr id="0" name=""/>
        <dsp:cNvSpPr/>
      </dsp:nvSpPr>
      <dsp:spPr>
        <a:xfrm>
          <a:off x="81066" y="846281"/>
          <a:ext cx="1837177" cy="52164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597F34-2161-47D9-8373-11A092277E07}">
      <dsp:nvSpPr>
        <dsp:cNvPr id="0" name=""/>
        <dsp:cNvSpPr/>
      </dsp:nvSpPr>
      <dsp:spPr>
        <a:xfrm>
          <a:off x="223796" y="981874"/>
          <a:ext cx="1837177" cy="52164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Propagation</a:t>
          </a:r>
          <a:endParaRPr lang="en-US" sz="1600" kern="1200" dirty="0"/>
        </a:p>
      </dsp:txBody>
      <dsp:txXfrm>
        <a:off x="239074" y="997152"/>
        <a:ext cx="1806621" cy="491085"/>
      </dsp:txXfrm>
    </dsp:sp>
    <dsp:sp modelId="{BEF24784-07CD-4426-97E1-E4AEB1EF046D}">
      <dsp:nvSpPr>
        <dsp:cNvPr id="0" name=""/>
        <dsp:cNvSpPr/>
      </dsp:nvSpPr>
      <dsp:spPr>
        <a:xfrm>
          <a:off x="46993" y="1707348"/>
          <a:ext cx="1905324" cy="2578709"/>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D5F228F-50A1-4C8C-8C1A-DC7D19FFEC25}">
      <dsp:nvSpPr>
        <dsp:cNvPr id="0" name=""/>
        <dsp:cNvSpPr/>
      </dsp:nvSpPr>
      <dsp:spPr>
        <a:xfrm>
          <a:off x="189723" y="1842941"/>
          <a:ext cx="1905324" cy="257870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endParaRPr lang="ar-SA" sz="1800" kern="1200" dirty="0" smtClean="0"/>
        </a:p>
        <a:p>
          <a:pPr lvl="0" algn="r" defTabSz="800100" rtl="1">
            <a:lnSpc>
              <a:spcPct val="90000"/>
            </a:lnSpc>
            <a:spcBef>
              <a:spcPct val="0"/>
            </a:spcBef>
            <a:spcAft>
              <a:spcPct val="35000"/>
            </a:spcAft>
          </a:pPr>
          <a:endParaRPr lang="ar-SA" sz="1800" kern="1200" dirty="0" smtClean="0"/>
        </a:p>
        <a:p>
          <a:pPr lvl="0" algn="r" defTabSz="800100" rtl="1">
            <a:lnSpc>
              <a:spcPct val="90000"/>
            </a:lnSpc>
            <a:spcBef>
              <a:spcPct val="0"/>
            </a:spcBef>
            <a:spcAft>
              <a:spcPct val="35000"/>
            </a:spcAft>
          </a:pPr>
          <a:endParaRPr lang="ar-SA" sz="1800" kern="1200" dirty="0" smtClean="0"/>
        </a:p>
        <a:p>
          <a:pPr lvl="0" algn="r" defTabSz="800100" rtl="1">
            <a:lnSpc>
              <a:spcPct val="90000"/>
            </a:lnSpc>
            <a:spcBef>
              <a:spcPct val="0"/>
            </a:spcBef>
            <a:spcAft>
              <a:spcPct val="35000"/>
            </a:spcAft>
          </a:pPr>
          <a:r>
            <a:rPr lang="ar-SA" sz="1800" kern="1200" dirty="0" smtClean="0"/>
            <a:t>التجاري على نطاق واسع للأنواع النادرة</a:t>
          </a:r>
        </a:p>
        <a:p>
          <a:pPr lvl="0" algn="r" defTabSz="800100" rtl="1">
            <a:lnSpc>
              <a:spcPct val="90000"/>
            </a:lnSpc>
            <a:spcBef>
              <a:spcPct val="0"/>
            </a:spcBef>
            <a:spcAft>
              <a:spcPct val="35000"/>
            </a:spcAft>
          </a:pPr>
          <a:r>
            <a:rPr lang="ar-SA" sz="1800" kern="1200" dirty="0" smtClean="0"/>
            <a:t>والأنواع المهددة بالانقراض </a:t>
          </a:r>
        </a:p>
        <a:p>
          <a:pPr lvl="0" algn="r" defTabSz="800100" rtl="1">
            <a:lnSpc>
              <a:spcPct val="90000"/>
            </a:lnSpc>
            <a:spcBef>
              <a:spcPct val="0"/>
            </a:spcBef>
            <a:spcAft>
              <a:spcPct val="35000"/>
            </a:spcAft>
          </a:pPr>
          <a:r>
            <a:rPr lang="ar-SA" sz="1800" kern="1200" dirty="0" smtClean="0"/>
            <a:t>والنباتات ذات الصفات المظهرية المعدلة وراثيا</a:t>
          </a:r>
        </a:p>
        <a:p>
          <a:pPr lvl="0" algn="r" defTabSz="800100" rtl="1">
            <a:lnSpc>
              <a:spcPct val="90000"/>
            </a:lnSpc>
            <a:spcBef>
              <a:spcPct val="0"/>
            </a:spcBef>
            <a:spcAft>
              <a:spcPct val="35000"/>
            </a:spcAft>
          </a:pPr>
          <a:endParaRPr lang="ar-SA" sz="1400" kern="1200" dirty="0" smtClean="0"/>
        </a:p>
        <a:p>
          <a:pPr lvl="0" algn="r" defTabSz="800100" rtl="1">
            <a:lnSpc>
              <a:spcPct val="90000"/>
            </a:lnSpc>
            <a:spcBef>
              <a:spcPct val="0"/>
            </a:spcBef>
            <a:spcAft>
              <a:spcPct val="35000"/>
            </a:spcAft>
          </a:pPr>
          <a:endParaRPr lang="ar-SA" sz="1400" kern="1200" dirty="0" smtClean="0"/>
        </a:p>
        <a:p>
          <a:pPr lvl="0" algn="r" defTabSz="800100" rtl="1">
            <a:lnSpc>
              <a:spcPct val="90000"/>
            </a:lnSpc>
            <a:spcBef>
              <a:spcPct val="0"/>
            </a:spcBef>
            <a:spcAft>
              <a:spcPct val="35000"/>
            </a:spcAft>
          </a:pPr>
          <a:endParaRPr lang="ar-SA" sz="1400" kern="1200" dirty="0" smtClean="0"/>
        </a:p>
        <a:p>
          <a:pPr lvl="0" algn="r" defTabSz="800100" rtl="1">
            <a:lnSpc>
              <a:spcPct val="90000"/>
            </a:lnSpc>
            <a:spcBef>
              <a:spcPct val="0"/>
            </a:spcBef>
            <a:spcAft>
              <a:spcPct val="35000"/>
            </a:spcAft>
          </a:pPr>
          <a:endParaRPr lang="ar-SA" sz="1400" kern="1200" dirty="0" smtClean="0"/>
        </a:p>
      </dsp:txBody>
      <dsp:txXfrm>
        <a:off x="245528" y="1898746"/>
        <a:ext cx="1793714" cy="2467099"/>
      </dsp:txXfrm>
    </dsp:sp>
    <dsp:sp modelId="{73B9DA36-711D-4774-8045-FE672B476624}">
      <dsp:nvSpPr>
        <dsp:cNvPr id="0" name=""/>
        <dsp:cNvSpPr/>
      </dsp:nvSpPr>
      <dsp:spPr>
        <a:xfrm>
          <a:off x="2271850" y="846281"/>
          <a:ext cx="1837177" cy="52164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7BF077-158A-42E7-B14D-34D813823BC3}">
      <dsp:nvSpPr>
        <dsp:cNvPr id="0" name=""/>
        <dsp:cNvSpPr/>
      </dsp:nvSpPr>
      <dsp:spPr>
        <a:xfrm>
          <a:off x="2414580" y="981874"/>
          <a:ext cx="1837177" cy="52164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Conservation</a:t>
          </a:r>
          <a:endParaRPr lang="en-US" sz="1600" kern="1200" dirty="0"/>
        </a:p>
      </dsp:txBody>
      <dsp:txXfrm>
        <a:off x="2429858" y="997152"/>
        <a:ext cx="1806621" cy="491085"/>
      </dsp:txXfrm>
    </dsp:sp>
    <dsp:sp modelId="{3BCD7BF0-D7A7-4592-BDB1-F016CDF33B3D}">
      <dsp:nvSpPr>
        <dsp:cNvPr id="0" name=""/>
        <dsp:cNvSpPr/>
      </dsp:nvSpPr>
      <dsp:spPr>
        <a:xfrm>
          <a:off x="2237777" y="1707348"/>
          <a:ext cx="1905324" cy="2578709"/>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82B46D-1AA6-4A7C-8524-790CD3C76AC2}">
      <dsp:nvSpPr>
        <dsp:cNvPr id="0" name=""/>
        <dsp:cNvSpPr/>
      </dsp:nvSpPr>
      <dsp:spPr>
        <a:xfrm>
          <a:off x="2380507" y="1842941"/>
          <a:ext cx="1905324" cy="257870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ar-IQ" sz="1800" kern="1200" dirty="0" smtClean="0"/>
            <a:t>من التقنيات الفعالة لحفظ المادة الوراثية خارج الجسم الحي من حيث التكلفة الاقتصادية في المكان والاوساط وفترات التخزين والحماية من الكوارث البيئية والحماية  ضد الآفات والأمراض بالمقارنة بطريقتي:</a:t>
          </a:r>
          <a:endParaRPr lang="en-US" sz="1800" kern="1200" dirty="0"/>
        </a:p>
      </dsp:txBody>
      <dsp:txXfrm>
        <a:off x="2436312" y="1898746"/>
        <a:ext cx="1793714" cy="2467099"/>
      </dsp:txXfrm>
    </dsp:sp>
    <dsp:sp modelId="{213974C2-4B94-48DA-8764-30B8724D2F6C}">
      <dsp:nvSpPr>
        <dsp:cNvPr id="0" name=""/>
        <dsp:cNvSpPr/>
      </dsp:nvSpPr>
      <dsp:spPr>
        <a:xfrm>
          <a:off x="917996" y="4742822"/>
          <a:ext cx="2446782" cy="1117657"/>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4E35C32-A17D-429E-A8C4-FE4C8BFF33C2}">
      <dsp:nvSpPr>
        <dsp:cNvPr id="0" name=""/>
        <dsp:cNvSpPr/>
      </dsp:nvSpPr>
      <dsp:spPr>
        <a:xfrm>
          <a:off x="1060726" y="4878415"/>
          <a:ext cx="2446782" cy="11176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Short to medium-term storage (Slow-growth</a:t>
          </a:r>
        </a:p>
        <a:p>
          <a:pPr lvl="0" algn="ctr" defTabSz="666750">
            <a:lnSpc>
              <a:spcPct val="90000"/>
            </a:lnSpc>
            <a:spcBef>
              <a:spcPct val="0"/>
            </a:spcBef>
            <a:spcAft>
              <a:spcPct val="35000"/>
            </a:spcAft>
          </a:pPr>
          <a:r>
            <a:rPr lang="en-US" sz="1500" kern="1200" dirty="0" smtClean="0"/>
            <a:t>conservation)</a:t>
          </a:r>
          <a:endParaRPr lang="en-US" sz="1500" kern="1200" dirty="0"/>
        </a:p>
      </dsp:txBody>
      <dsp:txXfrm>
        <a:off x="1093461" y="4911150"/>
        <a:ext cx="2381312" cy="1052187"/>
      </dsp:txXfrm>
    </dsp:sp>
    <dsp:sp modelId="{72852522-1FC9-4275-86B9-A3EE32CBD343}">
      <dsp:nvSpPr>
        <dsp:cNvPr id="0" name=""/>
        <dsp:cNvSpPr/>
      </dsp:nvSpPr>
      <dsp:spPr>
        <a:xfrm>
          <a:off x="3650239" y="4742822"/>
          <a:ext cx="1812642" cy="1117657"/>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12856E-56C2-42FB-A8CE-5EAFB3D93ABD}">
      <dsp:nvSpPr>
        <dsp:cNvPr id="0" name=""/>
        <dsp:cNvSpPr/>
      </dsp:nvSpPr>
      <dsp:spPr>
        <a:xfrm>
          <a:off x="3792969" y="4878415"/>
          <a:ext cx="1812642" cy="111765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Long-term storage</a:t>
          </a:r>
        </a:p>
        <a:p>
          <a:pPr lvl="0" algn="ctr" defTabSz="666750">
            <a:lnSpc>
              <a:spcPct val="90000"/>
            </a:lnSpc>
            <a:spcBef>
              <a:spcPct val="0"/>
            </a:spcBef>
            <a:spcAft>
              <a:spcPct val="35000"/>
            </a:spcAft>
          </a:pPr>
          <a:r>
            <a:rPr lang="en-US" sz="1500" kern="1200" dirty="0" smtClean="0"/>
            <a:t>(Cryopreservation)</a:t>
          </a:r>
          <a:endParaRPr lang="en-US" sz="1500" kern="1200" dirty="0"/>
        </a:p>
      </dsp:txBody>
      <dsp:txXfrm>
        <a:off x="3825704" y="4911150"/>
        <a:ext cx="1747172" cy="1052187"/>
      </dsp:txXfrm>
    </dsp:sp>
    <dsp:sp modelId="{59535C7E-4576-4471-99D2-EF06EA5E0366}">
      <dsp:nvSpPr>
        <dsp:cNvPr id="0" name=""/>
        <dsp:cNvSpPr/>
      </dsp:nvSpPr>
      <dsp:spPr>
        <a:xfrm>
          <a:off x="4462634" y="846281"/>
          <a:ext cx="1837177" cy="52164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193B0B-9263-4B2C-98FE-094A78DC127B}">
      <dsp:nvSpPr>
        <dsp:cNvPr id="0" name=""/>
        <dsp:cNvSpPr/>
      </dsp:nvSpPr>
      <dsp:spPr>
        <a:xfrm>
          <a:off x="4605364" y="981874"/>
          <a:ext cx="1837177" cy="52164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Analytical tool</a:t>
          </a:r>
          <a:endParaRPr lang="en-US" sz="1600" kern="1200" dirty="0"/>
        </a:p>
      </dsp:txBody>
      <dsp:txXfrm>
        <a:off x="4620642" y="997152"/>
        <a:ext cx="1806621" cy="491085"/>
      </dsp:txXfrm>
    </dsp:sp>
    <dsp:sp modelId="{F012C4E5-0336-4029-BAEA-01271D298CCB}">
      <dsp:nvSpPr>
        <dsp:cNvPr id="0" name=""/>
        <dsp:cNvSpPr/>
      </dsp:nvSpPr>
      <dsp:spPr>
        <a:xfrm>
          <a:off x="4428561" y="1707348"/>
          <a:ext cx="1905324" cy="2578709"/>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B8943A-B0D9-4339-88A7-D2CF2885CC45}">
      <dsp:nvSpPr>
        <dsp:cNvPr id="0" name=""/>
        <dsp:cNvSpPr/>
      </dsp:nvSpPr>
      <dsp:spPr>
        <a:xfrm>
          <a:off x="4571291" y="1842941"/>
          <a:ext cx="1905324" cy="257870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ar-SA" sz="1800" kern="1200" dirty="0" smtClean="0"/>
            <a:t>وسيلة مناسبة للدراسات المتعلقة بتطور الاجنة والانبات  والتكشف ودور </a:t>
          </a:r>
          <a:r>
            <a:rPr lang="ar-SA" sz="1800" kern="1200" dirty="0" err="1" smtClean="0"/>
            <a:t>الاندوسبيرم</a:t>
          </a:r>
          <a:r>
            <a:rPr lang="ar-SA" sz="1800" kern="1200" dirty="0" smtClean="0"/>
            <a:t> </a:t>
          </a:r>
        </a:p>
        <a:p>
          <a:pPr lvl="0" algn="r" defTabSz="800100">
            <a:lnSpc>
              <a:spcPct val="90000"/>
            </a:lnSpc>
            <a:spcBef>
              <a:spcPct val="0"/>
            </a:spcBef>
            <a:spcAft>
              <a:spcPct val="35000"/>
            </a:spcAft>
          </a:pPr>
          <a:r>
            <a:rPr lang="ar-SA" sz="1800" kern="1200" dirty="0" smtClean="0"/>
            <a:t>والدراسات المتعلقة بالتباين في السلالة الخضرية</a:t>
          </a:r>
        </a:p>
        <a:p>
          <a:pPr lvl="0" algn="r" defTabSz="800100">
            <a:lnSpc>
              <a:spcPct val="90000"/>
            </a:lnSpc>
            <a:spcBef>
              <a:spcPct val="0"/>
            </a:spcBef>
            <a:spcAft>
              <a:spcPct val="35000"/>
            </a:spcAft>
          </a:pPr>
          <a:endParaRPr lang="ar-SA" sz="1800" kern="1200" dirty="0" smtClean="0"/>
        </a:p>
      </dsp:txBody>
      <dsp:txXfrm>
        <a:off x="4627096" y="1898746"/>
        <a:ext cx="1793714" cy="2467099"/>
      </dsp:txXfrm>
    </dsp:sp>
    <dsp:sp modelId="{8E3B5D8E-8CFE-4DD7-9878-C617F9604D9F}">
      <dsp:nvSpPr>
        <dsp:cNvPr id="0" name=""/>
        <dsp:cNvSpPr/>
      </dsp:nvSpPr>
      <dsp:spPr>
        <a:xfrm>
          <a:off x="6600982" y="846281"/>
          <a:ext cx="1837177" cy="521641"/>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D7F976-61B3-4C1E-8D67-02DFA125A481}">
      <dsp:nvSpPr>
        <dsp:cNvPr id="0" name=""/>
        <dsp:cNvSpPr/>
      </dsp:nvSpPr>
      <dsp:spPr>
        <a:xfrm>
          <a:off x="6743712" y="981874"/>
          <a:ext cx="1837177" cy="52164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Transport</a:t>
          </a:r>
          <a:endParaRPr lang="en-US" sz="1600" kern="1200" dirty="0"/>
        </a:p>
      </dsp:txBody>
      <dsp:txXfrm>
        <a:off x="6758990" y="997152"/>
        <a:ext cx="1806621" cy="491085"/>
      </dsp:txXfrm>
    </dsp:sp>
    <dsp:sp modelId="{C1624157-9D3B-46DD-A883-71F57C3660F2}">
      <dsp:nvSpPr>
        <dsp:cNvPr id="0" name=""/>
        <dsp:cNvSpPr/>
      </dsp:nvSpPr>
      <dsp:spPr>
        <a:xfrm>
          <a:off x="6552881" y="1764692"/>
          <a:ext cx="1905324" cy="2578709"/>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561969-3CEE-4BFE-8D28-2572B6C47A6E}">
      <dsp:nvSpPr>
        <dsp:cNvPr id="0" name=""/>
        <dsp:cNvSpPr/>
      </dsp:nvSpPr>
      <dsp:spPr>
        <a:xfrm>
          <a:off x="6695611" y="1900285"/>
          <a:ext cx="1905324" cy="257870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n-US" sz="1400" kern="1200" dirty="0" smtClean="0"/>
            <a:t> </a:t>
          </a:r>
          <a:r>
            <a:rPr lang="ar-SA" sz="1800" kern="1200" dirty="0" smtClean="0"/>
            <a:t>سهولة تبادل المادة النباتية الخالية من المسببات المرضية دون خضوعها الى قوانين الحجر بين الدول</a:t>
          </a:r>
        </a:p>
        <a:p>
          <a:pPr lvl="0" algn="r" defTabSz="622300">
            <a:lnSpc>
              <a:spcPct val="90000"/>
            </a:lnSpc>
            <a:spcBef>
              <a:spcPct val="0"/>
            </a:spcBef>
            <a:spcAft>
              <a:spcPct val="35000"/>
            </a:spcAft>
          </a:pPr>
          <a:r>
            <a:rPr lang="ar-SA" sz="1800" kern="1200" dirty="0" smtClean="0"/>
            <a:t>وسهولة نقل النباتات الى البيوت الزجاجية والحقل</a:t>
          </a:r>
          <a:endParaRPr lang="en-US" sz="1400" kern="1200" dirty="0"/>
        </a:p>
      </dsp:txBody>
      <dsp:txXfrm>
        <a:off x="6751416" y="1956090"/>
        <a:ext cx="1793714" cy="24670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F17E6-D24C-46DB-9CDB-5D6865C9BF8E}" type="datetimeFigureOut">
              <a:rPr lang="en-US" smtClean="0"/>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1DC04-C5D5-4879-9818-978C2CB9297F}" type="slidenum">
              <a:rPr lang="en-US" smtClean="0"/>
              <a:pPr/>
              <a:t>‹#›</a:t>
            </a:fld>
            <a:endParaRPr lang="en-US"/>
          </a:p>
        </p:txBody>
      </p:sp>
    </p:spTree>
    <p:extLst>
      <p:ext uri="{BB962C8B-B14F-4D97-AF65-F5344CB8AC3E}">
        <p14:creationId xmlns:p14="http://schemas.microsoft.com/office/powerpoint/2010/main" val="120613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7772B2-EBFF-42EC-929B-D761F5E541EC}" type="slidenum">
              <a:rPr lang="en-IN" smtClean="0"/>
              <a:pPr fontAlgn="base">
                <a:spcBef>
                  <a:spcPct val="0"/>
                </a:spcBef>
                <a:spcAft>
                  <a:spcPct val="0"/>
                </a:spcAft>
                <a:defRPr/>
              </a:pPr>
              <a:t>1</a:t>
            </a:fld>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72B5292-4CB8-416A-99F1-1BE74B5004CF}" type="slidenum">
              <a:rPr lang="en-US"/>
              <a:pPr>
                <a:defRPr/>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AA6556-CB90-4EEE-B4A4-9B251C17A6FC}" type="slidenum">
              <a:rPr lang="en-US"/>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9ADA0CE2-1F42-4AA2-BE9C-FBBDEF02C28B}"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88B3BA98-7B22-4993-8AC7-5B8718620352}" type="slidenum">
              <a:rPr lang="en-US"/>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5D5FC1E-5118-4854-A366-BDD03936FF39}" type="slidenum">
              <a:rPr lang="en-US"/>
              <a:pPr>
                <a:defRPr/>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DBB02DB-3C9A-4443-89F8-E3F809705243}" type="slidenum">
              <a:rPr lang="en-US"/>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EE127DD-FF42-453D-82A5-715A1EE27EAC}" type="slidenum">
              <a:rPr lang="en-US"/>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62B8C541-8CD7-4559-940C-045DFA66CA60}" type="slidenum">
              <a:rPr lang="en-US"/>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1D274CD-FA1D-4EF4-BDC4-ED97930D4985}" type="slidenum">
              <a:rPr lang="en-US"/>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F471EB1B-D85A-445C-B856-F5237C70583E}"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072D6198-9A79-4147-8581-732E8B3E8E84}"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C3F03C4D-FABE-47BE-82A1-8DFD8C32A0D3}"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09" r:id="rId10"/>
    <p:sldLayoutId id="2147484119" r:id="rId11"/>
  </p:sldLayoutIdLst>
  <p:transition>
    <p:wipe dir="d"/>
  </p:transition>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C:\Users\Abhay%20K%20G\Desktop\Synthetic%20seeds\Research%20Gallery%20-%20University%20of%20Malaya%201_files\1a.jpg" TargetMode="External"/><Relationship Id="rId7" Type="http://schemas.openxmlformats.org/officeDocument/2006/relationships/image" Target="file:///C:\Users\Abhay%20K%20G\Desktop\Synthetic%20seeds\Research%20Gallery%20-%20University%20of%20Malaya%201_files\1c.jp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file:///C:\Users\Abhay%20K%20G\Desktop\Synthetic%20seeds\Research%20Gallery%20-%20University%20of%20Malaya%201_files\1b.jpg"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650155" y="3962400"/>
            <a:ext cx="4455245" cy="2209800"/>
          </a:xfrm>
          <a:prstGeom prst="rect">
            <a:avLst/>
          </a:prstGeom>
          <a:noFill/>
          <a:ln w="9525">
            <a:noFill/>
            <a:miter lim="800000"/>
            <a:headEnd/>
            <a:tailEnd/>
          </a:ln>
        </p:spPr>
      </p:pic>
      <p:sp>
        <p:nvSpPr>
          <p:cNvPr id="2052" name="Rectangle 21"/>
          <p:cNvSpPr>
            <a:spLocks noChangeArrowheads="1"/>
          </p:cNvSpPr>
          <p:nvPr/>
        </p:nvSpPr>
        <p:spPr bwMode="auto">
          <a:xfrm>
            <a:off x="457200" y="1161633"/>
            <a:ext cx="8686800" cy="1658467"/>
          </a:xfrm>
          <a:prstGeom prst="rect">
            <a:avLst/>
          </a:prstGeom>
          <a:noFill/>
          <a:ln w="9525">
            <a:noFill/>
            <a:miter lim="800000"/>
            <a:headEnd/>
            <a:tailEnd/>
          </a:ln>
        </p:spPr>
        <p:txBody>
          <a:bodyPr wrap="square" numCol="1">
            <a:spAutoFit/>
          </a:bodyPr>
          <a:lstStyle/>
          <a:p>
            <a:pPr algn="ctr" rtl="1">
              <a:lnSpc>
                <a:spcPct val="150000"/>
              </a:lnSpc>
            </a:pPr>
            <a:r>
              <a:rPr lang="ar-IQ" sz="3600" b="1" dirty="0" smtClean="0">
                <a:solidFill>
                  <a:srgbClr val="008000"/>
                </a:solidFill>
                <a:latin typeface="Algerian" pitchFamily="82" charset="0"/>
                <a:ea typeface="Arial Unicode MS" pitchFamily="34" charset="-128"/>
                <a:cs typeface="Arial Unicode MS" pitchFamily="34" charset="-128"/>
              </a:rPr>
              <a:t>تقنية البذور الصناعية والمستقبل المنظور في المجال الزراعي</a:t>
            </a:r>
            <a:endParaRPr lang="en-US" sz="3600" b="1" dirty="0">
              <a:solidFill>
                <a:srgbClr val="008000"/>
              </a:solidFill>
              <a:latin typeface="Algerian" pitchFamily="82" charset="0"/>
              <a:ea typeface="Arial Unicode MS" pitchFamily="34" charset="-128"/>
              <a:cs typeface="Arial Unicode MS" pitchFamily="34" charset="-128"/>
            </a:endParaRPr>
          </a:p>
        </p:txBody>
      </p:sp>
      <p:sp>
        <p:nvSpPr>
          <p:cNvPr id="12" name="TextBox 11"/>
          <p:cNvSpPr txBox="1"/>
          <p:nvPr/>
        </p:nvSpPr>
        <p:spPr>
          <a:xfrm>
            <a:off x="5105400" y="4267200"/>
            <a:ext cx="3810000" cy="1200329"/>
          </a:xfrm>
          <a:prstGeom prst="rect">
            <a:avLst/>
          </a:prstGeom>
          <a:noFill/>
        </p:spPr>
        <p:txBody>
          <a:bodyPr wrap="square" rtlCol="0">
            <a:spAutoFit/>
          </a:bodyPr>
          <a:lstStyle/>
          <a:p>
            <a:pPr algn="ctr"/>
            <a:r>
              <a:rPr lang="ar-SA" sz="3600" dirty="0" smtClean="0">
                <a:latin typeface="Andalus" pitchFamily="18" charset="-78"/>
                <a:cs typeface="Andalus" pitchFamily="18" charset="-78"/>
              </a:rPr>
              <a:t>الاستاذ </a:t>
            </a:r>
            <a:r>
              <a:rPr lang="ar-SA" sz="3600" smtClean="0">
                <a:latin typeface="Andalus" pitchFamily="18" charset="-78"/>
                <a:cs typeface="Andalus" pitchFamily="18" charset="-78"/>
              </a:rPr>
              <a:t>المساعد </a:t>
            </a:r>
            <a:r>
              <a:rPr lang="ar-SA" sz="3600" smtClean="0">
                <a:latin typeface="Andalus" pitchFamily="18" charset="-78"/>
                <a:cs typeface="Andalus" pitchFamily="18" charset="-78"/>
              </a:rPr>
              <a:t>الدكتور</a:t>
            </a:r>
            <a:endParaRPr lang="ar-SA" sz="3600" dirty="0">
              <a:latin typeface="Andalus" pitchFamily="18" charset="-78"/>
              <a:cs typeface="Andalus" pitchFamily="18" charset="-78"/>
            </a:endParaRPr>
          </a:p>
          <a:p>
            <a:pPr algn="ctr"/>
            <a:r>
              <a:rPr lang="ar-SA" sz="3600" dirty="0" smtClean="0">
                <a:latin typeface="Andalus" pitchFamily="18" charset="-78"/>
                <a:cs typeface="Andalus" pitchFamily="18" charset="-78"/>
              </a:rPr>
              <a:t> مثنى محمد ابراهيم</a:t>
            </a:r>
            <a:endParaRPr lang="en-US" sz="3600" dirty="0" smtClean="0">
              <a:latin typeface="Andalus" pitchFamily="18" charset="-78"/>
              <a:cs typeface="Andalus" pitchFamily="18" charset="-78"/>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52400"/>
            <a:ext cx="3965448" cy="533400"/>
          </a:xfrm>
        </p:spPr>
        <p:txBody>
          <a:bodyPr/>
          <a:lstStyle/>
          <a:p>
            <a:r>
              <a:rPr lang="en-US" sz="2400" dirty="0" smtClean="0">
                <a:solidFill>
                  <a:srgbClr val="008000"/>
                </a:solidFill>
                <a:latin typeface="Arial" pitchFamily="34" charset="0"/>
                <a:cs typeface="Arial" pitchFamily="34" charset="0"/>
              </a:rPr>
              <a:t>2. Double-layered </a:t>
            </a:r>
            <a:r>
              <a:rPr lang="en-US" sz="2400" dirty="0" err="1" smtClean="0">
                <a:solidFill>
                  <a:srgbClr val="008000"/>
                </a:solidFill>
                <a:latin typeface="Arial" pitchFamily="34" charset="0"/>
                <a:cs typeface="Arial" pitchFamily="34" charset="0"/>
              </a:rPr>
              <a:t>synseed</a:t>
            </a:r>
            <a:endParaRPr lang="en-US" sz="2400" dirty="0">
              <a:solidFill>
                <a:srgbClr val="008000"/>
              </a:solidFill>
              <a:latin typeface="Arial" pitchFamily="34" charset="0"/>
              <a:cs typeface="Arial" pitchFamily="34" charset="0"/>
            </a:endParaRPr>
          </a:p>
        </p:txBody>
      </p:sp>
      <p:sp>
        <p:nvSpPr>
          <p:cNvPr id="5" name="Content Placeholder 4"/>
          <p:cNvSpPr>
            <a:spLocks noGrp="1"/>
          </p:cNvSpPr>
          <p:nvPr>
            <p:ph sz="half" idx="1"/>
          </p:nvPr>
        </p:nvSpPr>
        <p:spPr>
          <a:xfrm>
            <a:off x="152400" y="990600"/>
            <a:ext cx="4267200" cy="5715000"/>
          </a:xfrm>
        </p:spPr>
        <p:style>
          <a:lnRef idx="2">
            <a:schemeClr val="accent2"/>
          </a:lnRef>
          <a:fillRef idx="1">
            <a:schemeClr val="lt1"/>
          </a:fillRef>
          <a:effectRef idx="0">
            <a:schemeClr val="accent2"/>
          </a:effectRef>
          <a:fontRef idx="minor">
            <a:schemeClr val="dk1"/>
          </a:fontRef>
        </p:style>
        <p:txBody>
          <a:bodyPr/>
          <a:lstStyle/>
          <a:p>
            <a:pPr algn="just"/>
            <a:r>
              <a:rPr lang="en-US" sz="2000" dirty="0" smtClean="0">
                <a:latin typeface="Arial" pitchFamily="34" charset="0"/>
                <a:cs typeface="Arial" pitchFamily="34" charset="0"/>
              </a:rPr>
              <a:t>Single-layered bead is again coated with Na-alginate solution followed by dropping in CaCl</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2H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O</a:t>
            </a:r>
            <a:endParaRPr lang="en-US" sz="2000" baseline="-25000" dirty="0" smtClean="0">
              <a:latin typeface="Arial" pitchFamily="34" charset="0"/>
              <a:cs typeface="Arial" pitchFamily="34" charset="0"/>
            </a:endParaRPr>
          </a:p>
          <a:p>
            <a:pPr algn="just"/>
            <a:r>
              <a:rPr lang="en-US" sz="2000" dirty="0" smtClean="0">
                <a:latin typeface="Arial" pitchFamily="34" charset="0"/>
                <a:cs typeface="Arial" pitchFamily="34" charset="0"/>
              </a:rPr>
              <a:t>Double encapsulation for better protection </a:t>
            </a:r>
          </a:p>
          <a:p>
            <a:pPr algn="just"/>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buNone/>
            </a:pPr>
            <a:endParaRPr lang="en-US" sz="2000" dirty="0" smtClean="0">
              <a:latin typeface="Arial" pitchFamily="34" charset="0"/>
              <a:cs typeface="Arial" pitchFamily="34" charset="0"/>
            </a:endParaRPr>
          </a:p>
          <a:p>
            <a:pPr algn="just">
              <a:buNone/>
            </a:pPr>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Here plant material is suspended in a solution having </a:t>
            </a:r>
            <a:r>
              <a:rPr lang="en-US" sz="2000" dirty="0" err="1" smtClean="0">
                <a:latin typeface="Arial" pitchFamily="34" charset="0"/>
                <a:cs typeface="Arial" pitchFamily="34" charset="0"/>
              </a:rPr>
              <a:t>carboxy</a:t>
            </a:r>
            <a:r>
              <a:rPr lang="en-US" sz="2000" dirty="0" smtClean="0">
                <a:latin typeface="Arial" pitchFamily="34" charset="0"/>
                <a:cs typeface="Arial" pitchFamily="34" charset="0"/>
              </a:rPr>
              <a:t>-methyl cellulose and CaCl</a:t>
            </a:r>
            <a:r>
              <a:rPr lang="en-US" sz="2000" baseline="-25000" dirty="0" smtClean="0">
                <a:latin typeface="Arial" pitchFamily="34" charset="0"/>
                <a:cs typeface="Arial" pitchFamily="34" charset="0"/>
              </a:rPr>
              <a:t>2 </a:t>
            </a:r>
            <a:r>
              <a:rPr lang="en-US" sz="2000" dirty="0" smtClean="0">
                <a:latin typeface="Arial" pitchFamily="34" charset="0"/>
                <a:cs typeface="Arial" pitchFamily="34" charset="0"/>
              </a:rPr>
              <a:t> and dropping into stirring Na-alginate solution  </a:t>
            </a:r>
            <a:endParaRPr lang="en-US" sz="2000" dirty="0">
              <a:latin typeface="Arial" pitchFamily="34" charset="0"/>
              <a:cs typeface="Arial" pitchFamily="34" charset="0"/>
            </a:endParaRPr>
          </a:p>
        </p:txBody>
      </p:sp>
      <p:sp>
        <p:nvSpPr>
          <p:cNvPr id="7" name="TextBox 6"/>
          <p:cNvSpPr txBox="1"/>
          <p:nvPr/>
        </p:nvSpPr>
        <p:spPr>
          <a:xfrm>
            <a:off x="381000" y="3429000"/>
            <a:ext cx="4114800" cy="461665"/>
          </a:xfrm>
          <a:prstGeom prst="rect">
            <a:avLst/>
          </a:prstGeom>
        </p:spPr>
        <p:style>
          <a:lnRef idx="0">
            <a:scrgbClr r="0" g="0" b="0"/>
          </a:lnRef>
          <a:fillRef idx="1001">
            <a:schemeClr val="lt1"/>
          </a:fillRef>
          <a:effectRef idx="0">
            <a:scrgbClr r="0" g="0" b="0"/>
          </a:effectRef>
          <a:fontRef idx="major"/>
        </p:style>
        <p:txBody>
          <a:bodyPr wrap="square" rtlCol="0">
            <a:spAutoFit/>
          </a:bodyPr>
          <a:lstStyle/>
          <a:p>
            <a:r>
              <a:rPr lang="en-US" sz="2400" dirty="0" smtClean="0">
                <a:solidFill>
                  <a:srgbClr val="008000"/>
                </a:solidFill>
                <a:latin typeface="Arial" pitchFamily="34" charset="0"/>
                <a:cs typeface="Arial" pitchFamily="34" charset="0"/>
              </a:rPr>
              <a:t>3. Hollow beads</a:t>
            </a:r>
            <a:endParaRPr lang="en-US" sz="2400" dirty="0">
              <a:solidFill>
                <a:srgbClr val="008000"/>
              </a:solidFill>
              <a:latin typeface="Arial" pitchFamily="34" charset="0"/>
              <a:cs typeface="Arial" pitchFamily="34" charset="0"/>
            </a:endParaRPr>
          </a:p>
        </p:txBody>
      </p:sp>
      <p:pic>
        <p:nvPicPr>
          <p:cNvPr id="4100" name="Picture 4"/>
          <p:cNvPicPr>
            <a:picLocks noChangeAspect="1" noChangeArrowheads="1"/>
          </p:cNvPicPr>
          <p:nvPr/>
        </p:nvPicPr>
        <p:blipFill>
          <a:blip r:embed="rId2" cstate="print"/>
          <a:srcRect/>
          <a:stretch>
            <a:fillRect/>
          </a:stretch>
        </p:blipFill>
        <p:spPr bwMode="auto">
          <a:xfrm>
            <a:off x="4419600" y="990600"/>
            <a:ext cx="4572000" cy="571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152400" y="5505271"/>
            <a:ext cx="88392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t> Plantlet regenerated from encapsulated shoot tip of Guava (A) Shoot tips encapsulated in Ca-alginate beads. (B) Shoot and root emergence  (C) Plantlet regeneration on agar-solidified MS medium. (D) Plantlet regeneration in full-strength liquid MS medium. (E)Well-developed plantlets. (</a:t>
            </a:r>
            <a:r>
              <a:rPr lang="en-US" i="1" dirty="0" err="1" smtClean="0"/>
              <a:t>Rai</a:t>
            </a:r>
            <a:r>
              <a:rPr lang="en-US" i="1" dirty="0" smtClean="0"/>
              <a:t> et al</a:t>
            </a:r>
            <a:r>
              <a:rPr lang="en-US" dirty="0" smtClean="0"/>
              <a:t>, 2008)</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 y="152400"/>
            <a:ext cx="8839200" cy="518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IQ"/>
          </a:p>
        </p:txBody>
      </p:sp>
      <p:pic>
        <p:nvPicPr>
          <p:cNvPr id="2050" name="Picture 2"/>
          <p:cNvPicPr>
            <a:picLocks noChangeAspect="1" noChangeArrowheads="1"/>
          </p:cNvPicPr>
          <p:nvPr/>
        </p:nvPicPr>
        <p:blipFill>
          <a:blip r:embed="rId2" cstate="print"/>
          <a:srcRect/>
          <a:stretch>
            <a:fillRect/>
          </a:stretch>
        </p:blipFill>
        <p:spPr bwMode="auto">
          <a:xfrm>
            <a:off x="165100" y="152400"/>
            <a:ext cx="8826500" cy="4311650"/>
          </a:xfrm>
          <a:prstGeom prst="rect">
            <a:avLst/>
          </a:prstGeom>
          <a:noFill/>
          <a:ln w="9525">
            <a:noFill/>
            <a:miter lim="800000"/>
            <a:headEnd/>
            <a:tailEnd/>
          </a:ln>
        </p:spPr>
      </p:pic>
      <p:sp>
        <p:nvSpPr>
          <p:cNvPr id="5" name="مربع نص 4"/>
          <p:cNvSpPr txBox="1"/>
          <p:nvPr/>
        </p:nvSpPr>
        <p:spPr>
          <a:xfrm>
            <a:off x="304800" y="4876800"/>
            <a:ext cx="8610600" cy="1477328"/>
          </a:xfrm>
          <a:prstGeom prst="rect">
            <a:avLst/>
          </a:prstGeom>
          <a:noFill/>
        </p:spPr>
        <p:txBody>
          <a:bodyPr wrap="square" rtlCol="1">
            <a:spAutoFit/>
          </a:bodyPr>
          <a:lstStyle/>
          <a:p>
            <a:pPr lvl="0"/>
            <a:r>
              <a:rPr lang="en-US" dirty="0">
                <a:solidFill>
                  <a:prstClr val="black"/>
                </a:solidFill>
                <a:latin typeface="Georgia"/>
              </a:rPr>
              <a:t>Short term storage and regeneration of plantlets from encapsulated </a:t>
            </a:r>
            <a:r>
              <a:rPr lang="en-US" dirty="0" smtClean="0">
                <a:solidFill>
                  <a:prstClr val="black"/>
                </a:solidFill>
                <a:latin typeface="Georgia"/>
              </a:rPr>
              <a:t> </a:t>
            </a:r>
            <a:r>
              <a:rPr lang="en-US" dirty="0">
                <a:solidFill>
                  <a:prstClr val="black"/>
                </a:solidFill>
                <a:latin typeface="Georgia"/>
              </a:rPr>
              <a:t>of </a:t>
            </a:r>
            <a:r>
              <a:rPr lang="en-US" i="1" dirty="0">
                <a:solidFill>
                  <a:prstClr val="black"/>
                </a:solidFill>
                <a:latin typeface="Georgia"/>
              </a:rPr>
              <a:t>D. </a:t>
            </a:r>
            <a:r>
              <a:rPr lang="en-US" i="1" dirty="0" err="1">
                <a:solidFill>
                  <a:prstClr val="black"/>
                </a:solidFill>
                <a:latin typeface="Georgia"/>
              </a:rPr>
              <a:t>densiflorum</a:t>
            </a:r>
            <a:r>
              <a:rPr lang="en-US" i="1" dirty="0">
                <a:solidFill>
                  <a:prstClr val="black"/>
                </a:solidFill>
                <a:latin typeface="Georgia"/>
              </a:rPr>
              <a:t>. </a:t>
            </a:r>
          </a:p>
          <a:p>
            <a:pPr lvl="0"/>
            <a:r>
              <a:rPr lang="en-US" dirty="0">
                <a:solidFill>
                  <a:prstClr val="black"/>
                </a:solidFill>
                <a:latin typeface="Georgia"/>
              </a:rPr>
              <a:t>G.) RAPD amplification pattern obtained by primer OPC09 from the donor mother plant (m) and randomly selected regenerated plantlets (1–10) after short term storage (Ladder = 1 </a:t>
            </a:r>
            <a:r>
              <a:rPr lang="en-US" dirty="0" smtClean="0">
                <a:solidFill>
                  <a:prstClr val="black"/>
                </a:solidFill>
                <a:latin typeface="Georgia"/>
              </a:rPr>
              <a:t>kb)</a:t>
            </a:r>
            <a:endParaRPr lang="en-US" dirty="0">
              <a:solidFill>
                <a:prstClr val="black"/>
              </a:solidFill>
              <a:latin typeface="Georgia"/>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76200" y="152400"/>
            <a:ext cx="9067800" cy="5257800"/>
          </a:xfrm>
          <a:prstGeom prst="rect">
            <a:avLst/>
          </a:prstGeom>
          <a:noFill/>
          <a:ln w="9525">
            <a:noFill/>
            <a:miter lim="800000"/>
            <a:headEnd/>
            <a:tailEnd/>
          </a:ln>
        </p:spPr>
      </p:pic>
      <p:sp>
        <p:nvSpPr>
          <p:cNvPr id="13" name="TextBox 12"/>
          <p:cNvSpPr txBox="1"/>
          <p:nvPr/>
        </p:nvSpPr>
        <p:spPr>
          <a:xfrm>
            <a:off x="76200" y="5257800"/>
            <a:ext cx="899160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spcBef>
                <a:spcPts val="600"/>
              </a:spcBef>
              <a:spcAft>
                <a:spcPts val="600"/>
              </a:spcAft>
            </a:pPr>
            <a:r>
              <a:rPr lang="en-US" sz="1600" dirty="0" smtClean="0">
                <a:latin typeface="Arial" pitchFamily="34" charset="0"/>
                <a:cs typeface="Arial" pitchFamily="34" charset="0"/>
              </a:rPr>
              <a:t>Banana (</a:t>
            </a:r>
            <a:r>
              <a:rPr lang="en-US" sz="1600" dirty="0" err="1" smtClean="0">
                <a:latin typeface="Arial" pitchFamily="34" charset="0"/>
                <a:cs typeface="Arial" pitchFamily="34" charset="0"/>
              </a:rPr>
              <a:t>Hnidi</a:t>
            </a:r>
            <a:r>
              <a:rPr lang="en-US" sz="1600" dirty="0" smtClean="0">
                <a:latin typeface="Arial" pitchFamily="34" charset="0"/>
                <a:cs typeface="Arial" pitchFamily="34" charset="0"/>
              </a:rPr>
              <a:t> cultivar) </a:t>
            </a:r>
            <a:r>
              <a:rPr lang="en-US" sz="1600" dirty="0" err="1" smtClean="0">
                <a:latin typeface="Arial" pitchFamily="34" charset="0"/>
                <a:cs typeface="Arial" pitchFamily="34" charset="0"/>
              </a:rPr>
              <a:t>synseeds</a:t>
            </a:r>
            <a:r>
              <a:rPr lang="en-US" sz="1600" dirty="0" smtClean="0">
                <a:latin typeface="Arial" pitchFamily="34" charset="0"/>
                <a:cs typeface="Arial" pitchFamily="34" charset="0"/>
              </a:rPr>
              <a:t> with different types of artificial endosperm. (a) Single layer endosperm. (b) Single layer endosperm with charcoal (c) double layer endosperm, (d) double layer endosperm with charcoal, (e) double layer endosperm and the inner layer with charcoal, and (f) double layer endosperm and the outer layer with charcoal. </a:t>
            </a:r>
            <a:endParaRPr lang="en-US" sz="1600"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
          </p:nvPr>
        </p:nvPicPr>
        <p:blipFill>
          <a:blip r:embed="rId2" cstate="print"/>
          <a:srcRect l="3738" t="1205" r="4673" b="13584"/>
          <a:stretch>
            <a:fillRect/>
          </a:stretch>
        </p:blipFill>
        <p:spPr bwMode="auto">
          <a:xfrm>
            <a:off x="762000" y="304800"/>
            <a:ext cx="74676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762000" y="5867400"/>
            <a:ext cx="7696200" cy="646331"/>
          </a:xfrm>
          <a:prstGeom prst="rect">
            <a:avLst/>
          </a:prstGeom>
          <a:noFill/>
        </p:spPr>
        <p:txBody>
          <a:bodyPr wrap="square" rtlCol="0">
            <a:spAutoFit/>
          </a:bodyPr>
          <a:lstStyle/>
          <a:p>
            <a:pPr algn="just"/>
            <a:r>
              <a:rPr lang="en-US" dirty="0" smtClean="0"/>
              <a:t>Conversion of banana single layer </a:t>
            </a:r>
            <a:r>
              <a:rPr lang="en-US" dirty="0" err="1" smtClean="0"/>
              <a:t>synseeds</a:t>
            </a:r>
            <a:r>
              <a:rPr lang="en-US" dirty="0" smtClean="0"/>
              <a:t> with charcoal. </a:t>
            </a:r>
            <a:r>
              <a:rPr lang="en-US" dirty="0" err="1" smtClean="0"/>
              <a:t>Synseeds</a:t>
            </a:r>
            <a:r>
              <a:rPr lang="en-US" dirty="0" smtClean="0"/>
              <a:t> were cultured for four weeks. </a:t>
            </a:r>
            <a:endParaRPr lang="en-US"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85799"/>
            <a:ext cx="13258800" cy="7510490"/>
          </a:xfrm>
          <a:prstGeom prst="rect">
            <a:avLst/>
          </a:prstGeom>
        </p:spPr>
      </p:pic>
    </p:spTree>
    <p:extLst>
      <p:ext uri="{BB962C8B-B14F-4D97-AF65-F5344CB8AC3E}">
        <p14:creationId xmlns:p14="http://schemas.microsoft.com/office/powerpoint/2010/main" val="123305868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3200" dirty="0" smtClean="0">
                <a:solidFill>
                  <a:schemeClr val="tx1"/>
                </a:solidFill>
                <a:latin typeface="Arial" pitchFamily="34" charset="0"/>
                <a:cs typeface="Arial" pitchFamily="34" charset="0"/>
              </a:rPr>
              <a:t>نظرة مستقبلية</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301752" y="1828800"/>
            <a:ext cx="8689848" cy="4038600"/>
          </a:xfrm>
        </p:spPr>
        <p:txBody>
          <a:bodyPr/>
          <a:lstStyle/>
          <a:p>
            <a:pPr algn="just" rtl="1">
              <a:spcBef>
                <a:spcPts val="1200"/>
              </a:spcBef>
              <a:spcAft>
                <a:spcPts val="1200"/>
              </a:spcAft>
              <a:buClr>
                <a:srgbClr val="D16349"/>
              </a:buClr>
              <a:buFont typeface="Wingdings" pitchFamily="2" charset="2"/>
              <a:buChar char="v"/>
            </a:pPr>
            <a:r>
              <a:rPr lang="ar-SA" sz="2400" dirty="0" smtClean="0">
                <a:solidFill>
                  <a:prstClr val="black"/>
                </a:solidFill>
                <a:latin typeface="Arial" pitchFamily="34" charset="0"/>
                <a:cs typeface="Arial" pitchFamily="34" charset="0"/>
              </a:rPr>
              <a:t>تطوير </a:t>
            </a:r>
            <a:r>
              <a:rPr lang="ar-SA" sz="2400" dirty="0" smtClean="0">
                <a:solidFill>
                  <a:prstClr val="black"/>
                </a:solidFill>
                <a:latin typeface="Arial" pitchFamily="34" charset="0"/>
                <a:cs typeface="Arial" pitchFamily="34" charset="0"/>
              </a:rPr>
              <a:t>الطرق </a:t>
            </a:r>
            <a:r>
              <a:rPr lang="ar-SA" sz="2400" dirty="0" smtClean="0">
                <a:solidFill>
                  <a:prstClr val="black"/>
                </a:solidFill>
                <a:latin typeface="Arial" pitchFamily="34" charset="0"/>
                <a:cs typeface="Arial" pitchFamily="34" charset="0"/>
              </a:rPr>
              <a:t>والمعدات المستخدمة في التعامل مع الكتلة الحيوية خلال انتاج وزراعة البذور الصناعية.</a:t>
            </a:r>
          </a:p>
          <a:p>
            <a:pPr algn="just" rtl="1">
              <a:spcBef>
                <a:spcPts val="1200"/>
              </a:spcBef>
              <a:spcAft>
                <a:spcPts val="1200"/>
              </a:spcAft>
              <a:buClr>
                <a:srgbClr val="D16349"/>
              </a:buClr>
              <a:buFont typeface="Wingdings" pitchFamily="2" charset="2"/>
              <a:buChar char="v"/>
            </a:pPr>
            <a:r>
              <a:rPr lang="ar-SA" sz="2400" dirty="0" smtClean="0">
                <a:solidFill>
                  <a:prstClr val="black"/>
                </a:solidFill>
                <a:latin typeface="Arial" pitchFamily="34" charset="0"/>
                <a:cs typeface="Arial" pitchFamily="34" charset="0"/>
              </a:rPr>
              <a:t>تطوير </a:t>
            </a:r>
            <a:r>
              <a:rPr lang="ar-SA" sz="2400" dirty="0">
                <a:solidFill>
                  <a:prstClr val="black"/>
                </a:solidFill>
                <a:latin typeface="Arial" pitchFamily="34" charset="0"/>
                <a:cs typeface="Arial" pitchFamily="34" charset="0"/>
              </a:rPr>
              <a:t>تقنيات </a:t>
            </a:r>
            <a:r>
              <a:rPr lang="ar-SA" sz="2400" dirty="0" smtClean="0">
                <a:solidFill>
                  <a:prstClr val="black"/>
                </a:solidFill>
                <a:latin typeface="Arial" pitchFamily="34" charset="0"/>
                <a:cs typeface="Arial" pitchFamily="34" charset="0"/>
              </a:rPr>
              <a:t>جديدة تمكننا من زراعة البذور الصناعية مباشرتا في</a:t>
            </a:r>
            <a:r>
              <a:rPr lang="en-US" sz="2400" dirty="0" smtClean="0">
                <a:solidFill>
                  <a:prstClr val="black"/>
                </a:solidFill>
                <a:latin typeface="Arial" pitchFamily="34" charset="0"/>
                <a:cs typeface="Arial" pitchFamily="34" charset="0"/>
              </a:rPr>
              <a:t> </a:t>
            </a:r>
            <a:r>
              <a:rPr lang="ar-SA" sz="2400" dirty="0" smtClean="0">
                <a:solidFill>
                  <a:prstClr val="black"/>
                </a:solidFill>
                <a:latin typeface="Arial" pitchFamily="34" charset="0"/>
                <a:cs typeface="Arial" pitchFamily="34" charset="0"/>
              </a:rPr>
              <a:t>التربة </a:t>
            </a:r>
            <a:r>
              <a:rPr lang="ar-SA" sz="2400" dirty="0">
                <a:solidFill>
                  <a:prstClr val="black"/>
                </a:solidFill>
                <a:latin typeface="Arial" pitchFamily="34" charset="0"/>
                <a:cs typeface="Arial" pitchFamily="34" charset="0"/>
              </a:rPr>
              <a:t>تحت ظروف غير معقمة </a:t>
            </a:r>
            <a:r>
              <a:rPr lang="ar-SA" sz="2400" dirty="0" smtClean="0">
                <a:solidFill>
                  <a:prstClr val="black"/>
                </a:solidFill>
                <a:latin typeface="Arial" pitchFamily="34" charset="0"/>
                <a:cs typeface="Arial" pitchFamily="34" charset="0"/>
              </a:rPr>
              <a:t>وجعلها اكثر عمليا.</a:t>
            </a:r>
          </a:p>
          <a:p>
            <a:pPr algn="just" rtl="1">
              <a:spcBef>
                <a:spcPts val="1200"/>
              </a:spcBef>
              <a:spcAft>
                <a:spcPts val="1200"/>
              </a:spcAft>
              <a:buClr>
                <a:srgbClr val="D16349"/>
              </a:buClr>
              <a:buFont typeface="Wingdings" pitchFamily="2" charset="2"/>
              <a:buChar char="v"/>
            </a:pPr>
            <a:r>
              <a:rPr lang="ar-IQ" sz="2400" dirty="0">
                <a:solidFill>
                  <a:prstClr val="black"/>
                </a:solidFill>
                <a:latin typeface="Arial" pitchFamily="34" charset="0"/>
                <a:cs typeface="Arial" pitchFamily="34" charset="0"/>
              </a:rPr>
              <a:t>هناك حاجة إلى مزيد من التجارب لحفظ المادة الوراثية من خلال الحفظ بالتبريد </a:t>
            </a:r>
            <a:r>
              <a:rPr lang="ar-IQ" sz="2400" dirty="0" smtClean="0">
                <a:solidFill>
                  <a:prstClr val="black"/>
                </a:solidFill>
                <a:latin typeface="Arial" pitchFamily="34" charset="0"/>
                <a:cs typeface="Arial" pitchFamily="34" charset="0"/>
              </a:rPr>
              <a:t>واتقان </a:t>
            </a:r>
            <a:r>
              <a:rPr lang="ar-IQ" sz="2400" dirty="0">
                <a:solidFill>
                  <a:prstClr val="black"/>
                </a:solidFill>
                <a:latin typeface="Arial" pitchFamily="34" charset="0"/>
                <a:cs typeface="Arial" pitchFamily="34" charset="0"/>
              </a:rPr>
              <a:t>هذه التكنولوجيا بحيث يمكن استخدامها على نطاق </a:t>
            </a:r>
            <a:r>
              <a:rPr lang="ar-IQ" sz="2400" dirty="0" smtClean="0">
                <a:solidFill>
                  <a:prstClr val="black"/>
                </a:solidFill>
                <a:latin typeface="Arial" pitchFamily="34" charset="0"/>
                <a:cs typeface="Arial" pitchFamily="34" charset="0"/>
              </a:rPr>
              <a:t>تجاري.</a:t>
            </a:r>
            <a:endParaRPr lang="en-US" sz="2400" dirty="0" smtClean="0">
              <a:solidFill>
                <a:prstClr val="black"/>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74002" y="228600"/>
            <a:ext cx="8641398" cy="6400800"/>
          </a:xfrm>
          <a:prstGeom prst="rect">
            <a:avLst/>
          </a:prstGeom>
          <a:noFill/>
          <a:ln w="9525">
            <a:noFill/>
            <a:miter lim="800000"/>
            <a:headEnd/>
            <a:tailEnd/>
          </a:ln>
          <a:effectLst/>
        </p:spPr>
      </p:pic>
      <p:sp>
        <p:nvSpPr>
          <p:cNvPr id="5" name="Rectangle 4"/>
          <p:cNvSpPr/>
          <p:nvPr/>
        </p:nvSpPr>
        <p:spPr>
          <a:xfrm>
            <a:off x="381000" y="5156536"/>
            <a:ext cx="4937760" cy="954723"/>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en-US" sz="6000" b="1" dirty="0" smtClean="0">
                <a:ln w="18415" cmpd="sng">
                  <a:no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reflection blurRad="6350" stA="50000" endA="300" endPos="50000" dist="60007" dir="5400000" sy="-100000" algn="bl" rotWithShape="0"/>
                </a:effectLst>
                <a:latin typeface="Times New Roman" pitchFamily="18" charset="0"/>
                <a:cs typeface="Times New Roman" pitchFamily="18" charset="0"/>
              </a:rPr>
              <a:t>Thank you . . .</a:t>
            </a:r>
            <a:endParaRPr lang="en-US" sz="6000" b="1" dirty="0">
              <a:ln w="18415" cmpd="sng">
                <a:no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reflection blurRad="6350" stA="50000" endA="300" endPos="50000" dist="60007" dir="5400000" sy="-100000" algn="bl" rotWithShape="0"/>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47800" y="57150"/>
            <a:ext cx="6357938" cy="857250"/>
          </a:xfrm>
        </p:spPr>
        <p:style>
          <a:lnRef idx="2">
            <a:schemeClr val="accent2"/>
          </a:lnRef>
          <a:fillRef idx="1">
            <a:schemeClr val="lt1"/>
          </a:fillRef>
          <a:effectRef idx="0">
            <a:schemeClr val="accent2"/>
          </a:effectRef>
          <a:fontRef idx="minor">
            <a:schemeClr val="dk1"/>
          </a:fontRef>
        </p:style>
        <p:txBody>
          <a:bodyPr/>
          <a:lstStyle/>
          <a:p>
            <a:pPr eaLnBrk="1" hangingPunct="1"/>
            <a:r>
              <a:rPr lang="en-US"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Calibri" pitchFamily="34" charset="0"/>
              </a:rPr>
              <a:t>INTRODUCTION</a:t>
            </a:r>
            <a:endParaRPr lang="en-IN"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Calibri" pitchFamily="34" charset="0"/>
            </a:endParaRPr>
          </a:p>
        </p:txBody>
      </p:sp>
      <p:sp>
        <p:nvSpPr>
          <p:cNvPr id="15363" name="Content Placeholder 2"/>
          <p:cNvSpPr>
            <a:spLocks noGrp="1"/>
          </p:cNvSpPr>
          <p:nvPr>
            <p:ph sz="quarter" idx="1"/>
          </p:nvPr>
        </p:nvSpPr>
        <p:spPr>
          <a:xfrm>
            <a:off x="457200" y="1524000"/>
            <a:ext cx="8382000" cy="4724400"/>
          </a:xfrm>
        </p:spPr>
        <p:txBody>
          <a:bodyPr/>
          <a:lstStyle/>
          <a:p>
            <a:pPr algn="just" rtl="1">
              <a:spcBef>
                <a:spcPts val="600"/>
              </a:spcBef>
              <a:spcAft>
                <a:spcPts val="600"/>
              </a:spcAft>
              <a:buFont typeface="Wingdings" pitchFamily="2" charset="2"/>
              <a:buChar char="q"/>
            </a:pPr>
            <a:r>
              <a:rPr lang="ar-SA" sz="2000" dirty="0" smtClean="0">
                <a:latin typeface="Arial" pitchFamily="34" charset="0"/>
                <a:cs typeface="Arial" pitchFamily="34" charset="0"/>
              </a:rPr>
              <a:t>اول من اطلق مصطلح البذور الصناعية كان العالم </a:t>
            </a:r>
            <a:r>
              <a:rPr lang="en-US" sz="2000" dirty="0" err="1" smtClean="0">
                <a:latin typeface="Arial" pitchFamily="34" charset="0"/>
                <a:cs typeface="Arial" pitchFamily="34" charset="0"/>
              </a:rPr>
              <a:t>Murashige</a:t>
            </a:r>
            <a:r>
              <a:rPr lang="en-US" sz="2000" dirty="0" smtClean="0">
                <a:latin typeface="Arial" pitchFamily="34" charset="0"/>
                <a:cs typeface="Arial" pitchFamily="34" charset="0"/>
              </a:rPr>
              <a:t> </a:t>
            </a:r>
            <a:r>
              <a:rPr lang="ar-SA" sz="2000" dirty="0" smtClean="0">
                <a:latin typeface="Arial" pitchFamily="34" charset="0"/>
                <a:cs typeface="Arial" pitchFamily="34" charset="0"/>
              </a:rPr>
              <a:t> في عام  </a:t>
            </a:r>
            <a:r>
              <a:rPr lang="en-US" sz="2000" dirty="0" smtClean="0">
                <a:latin typeface="Arial" pitchFamily="34" charset="0"/>
                <a:cs typeface="Arial" pitchFamily="34" charset="0"/>
              </a:rPr>
              <a:t>1977</a:t>
            </a:r>
            <a:r>
              <a:rPr lang="ar-SA" sz="2000" dirty="0" smtClean="0">
                <a:latin typeface="Arial" pitchFamily="34" charset="0"/>
                <a:cs typeface="Arial" pitchFamily="34" charset="0"/>
              </a:rPr>
              <a:t> .</a:t>
            </a:r>
          </a:p>
          <a:p>
            <a:pPr algn="just" rtl="1">
              <a:spcBef>
                <a:spcPts val="600"/>
              </a:spcBef>
              <a:spcAft>
                <a:spcPts val="600"/>
              </a:spcAft>
              <a:buFont typeface="Wingdings" pitchFamily="2" charset="2"/>
              <a:buChar char="q"/>
            </a:pPr>
            <a:r>
              <a:rPr lang="ar-SA" sz="2000" dirty="0" smtClean="0">
                <a:latin typeface="Arial" pitchFamily="34" charset="0"/>
                <a:cs typeface="Arial" pitchFamily="34" charset="0"/>
              </a:rPr>
              <a:t>تطلق مرادفات </a:t>
            </a:r>
            <a:r>
              <a:rPr lang="en-US" sz="2000" dirty="0" smtClean="0">
                <a:latin typeface="Arial" pitchFamily="34" charset="0"/>
                <a:cs typeface="Arial" pitchFamily="34" charset="0"/>
              </a:rPr>
              <a:t> Manufactured seed, synthetic seed , </a:t>
            </a:r>
            <a:r>
              <a:rPr lang="en-US" sz="2000" dirty="0" err="1" smtClean="0">
                <a:latin typeface="Arial" pitchFamily="34" charset="0"/>
                <a:cs typeface="Arial" pitchFamily="34" charset="0"/>
              </a:rPr>
              <a:t>synseed</a:t>
            </a:r>
            <a:r>
              <a:rPr lang="ar-SA" sz="2000" dirty="0" smtClean="0">
                <a:latin typeface="Arial" pitchFamily="34" charset="0"/>
                <a:cs typeface="Arial" pitchFamily="34" charset="0"/>
              </a:rPr>
              <a:t>على مصلح البذور الصناعية.</a:t>
            </a:r>
          </a:p>
          <a:p>
            <a:pPr algn="just" rtl="1">
              <a:spcBef>
                <a:spcPts val="600"/>
              </a:spcBef>
              <a:spcAft>
                <a:spcPts val="600"/>
              </a:spcAft>
              <a:buFont typeface="Wingdings" pitchFamily="2" charset="2"/>
              <a:buChar char="q"/>
            </a:pPr>
            <a:r>
              <a:rPr lang="ar-SA" sz="2000" dirty="0" smtClean="0">
                <a:latin typeface="Arial" pitchFamily="34" charset="0"/>
                <a:cs typeface="Arial" pitchFamily="34" charset="0"/>
              </a:rPr>
              <a:t>البذور الصناعية: هي عبارة عن كبسولات صناعية لأجنة جسمية (ثنائية القطب) او قمم نامية او براعم او أي نسيج </a:t>
            </a:r>
            <a:r>
              <a:rPr lang="ar-SA" sz="2000" dirty="0" err="1" smtClean="0">
                <a:latin typeface="Arial" pitchFamily="34" charset="0"/>
                <a:cs typeface="Arial" pitchFamily="34" charset="0"/>
              </a:rPr>
              <a:t>مرستيمي</a:t>
            </a:r>
            <a:r>
              <a:rPr lang="ar-SA" sz="2000" dirty="0" smtClean="0">
                <a:latin typeface="Arial" pitchFamily="34" charset="0"/>
                <a:cs typeface="Arial" pitchFamily="34" charset="0"/>
              </a:rPr>
              <a:t> (احادية القطب) , تحاكي البذور الطبيعية من حيث قابليتها على الخزن او تطورها الى نبات كامل بعد زراعتها  في ظروف النمو خارج الجسم الحي.</a:t>
            </a:r>
            <a:endParaRPr lang="en-US" sz="2000" dirty="0" smtClean="0">
              <a:latin typeface="Arial" pitchFamily="34" charset="0"/>
              <a:cs typeface="Arial" pitchFamily="34" charset="0"/>
            </a:endParaRPr>
          </a:p>
        </p:txBody>
      </p:sp>
      <p:grpSp>
        <p:nvGrpSpPr>
          <p:cNvPr id="2" name="مجموعة 1"/>
          <p:cNvGrpSpPr/>
          <p:nvPr/>
        </p:nvGrpSpPr>
        <p:grpSpPr>
          <a:xfrm>
            <a:off x="1371600" y="4038601"/>
            <a:ext cx="6629400" cy="2590800"/>
            <a:chOff x="609600" y="4419600"/>
            <a:chExt cx="5854700" cy="1965325"/>
          </a:xfrm>
        </p:grpSpPr>
        <p:pic>
          <p:nvPicPr>
            <p:cNvPr id="33795" name="Picture 3" descr="C:\Users\Abhay K G\Desktop\Synthetic seeds\Research Gallery - University of Malaya 1_files\1a.jpg"/>
            <p:cNvPicPr>
              <a:picLocks noChangeAspect="1" noChangeArrowheads="1"/>
            </p:cNvPicPr>
            <p:nvPr/>
          </p:nvPicPr>
          <p:blipFill>
            <a:blip r:embed="rId2" r:link="rId3" cstate="print"/>
            <a:srcRect/>
            <a:stretch>
              <a:fillRect/>
            </a:stretch>
          </p:blipFill>
          <p:spPr bwMode="auto">
            <a:xfrm>
              <a:off x="609600" y="4419600"/>
              <a:ext cx="1905000" cy="1952625"/>
            </a:xfrm>
            <a:prstGeom prst="rect">
              <a:avLst/>
            </a:prstGeom>
            <a:noFill/>
          </p:spPr>
        </p:pic>
        <p:pic>
          <p:nvPicPr>
            <p:cNvPr id="33794" name="Picture 2" descr="C:\Users\Abhay K G\Desktop\Synthetic seeds\Research Gallery - University of Malaya 1_files\1b.jpg"/>
            <p:cNvPicPr>
              <a:picLocks noChangeAspect="1" noChangeArrowheads="1"/>
            </p:cNvPicPr>
            <p:nvPr/>
          </p:nvPicPr>
          <p:blipFill>
            <a:blip r:embed="rId4" r:link="rId5" cstate="print"/>
            <a:srcRect/>
            <a:stretch>
              <a:fillRect/>
            </a:stretch>
          </p:blipFill>
          <p:spPr bwMode="auto">
            <a:xfrm>
              <a:off x="2578100" y="4432300"/>
              <a:ext cx="1905000" cy="1952625"/>
            </a:xfrm>
            <a:prstGeom prst="rect">
              <a:avLst/>
            </a:prstGeom>
            <a:noFill/>
          </p:spPr>
        </p:pic>
        <p:pic>
          <p:nvPicPr>
            <p:cNvPr id="33793" name="Picture 1" descr="C:\Users\Abhay K G\Desktop\Synthetic seeds\Research Gallery - University of Malaya 1_files\1c.jpg"/>
            <p:cNvPicPr>
              <a:picLocks noChangeAspect="1" noChangeArrowheads="1"/>
            </p:cNvPicPr>
            <p:nvPr/>
          </p:nvPicPr>
          <p:blipFill>
            <a:blip r:embed="rId6" r:link="rId7" cstate="print"/>
            <a:srcRect/>
            <a:stretch>
              <a:fillRect/>
            </a:stretch>
          </p:blipFill>
          <p:spPr bwMode="auto">
            <a:xfrm>
              <a:off x="4559300" y="4445000"/>
              <a:ext cx="1905000" cy="1924050"/>
            </a:xfrm>
            <a:prstGeom prst="rect">
              <a:avLst/>
            </a:prstGeom>
            <a:noFill/>
          </p:spPr>
        </p:pic>
      </p:gr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7" name="Rectangle 5"/>
          <p:cNvSpPr>
            <a:spLocks noChangeArrowheads="1"/>
          </p:cNvSpPr>
          <p:nvPr/>
        </p:nvSpPr>
        <p:spPr bwMode="auto">
          <a:xfrm>
            <a:off x="0" y="1952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9" name="Rectangle 7"/>
          <p:cNvSpPr>
            <a:spLocks noChangeArrowheads="1"/>
          </p:cNvSpPr>
          <p:nvPr/>
        </p:nvSpPr>
        <p:spPr bwMode="auto">
          <a:xfrm>
            <a:off x="0" y="5905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1625" y="304800"/>
            <a:ext cx="8534400" cy="758825"/>
          </a:xfrm>
        </p:spPr>
        <p:txBody>
          <a:bodyPr/>
          <a:lstStyle/>
          <a:p>
            <a:pPr rtl="1"/>
            <a:r>
              <a:rPr lang="ar-SA" sz="2800" dirty="0" smtClean="0">
                <a:solidFill>
                  <a:schemeClr val="tx1"/>
                </a:solidFill>
              </a:rPr>
              <a:t>لماذا يذهب العلماء الى هذا الطريق الوعر لإنتاج البذور الصناعية؟؟</a:t>
            </a:r>
            <a:r>
              <a:rPr lang="ar-SA" dirty="0" smtClean="0">
                <a:solidFill>
                  <a:schemeClr val="tx1"/>
                </a:solidFill>
              </a:rPr>
              <a:t> </a:t>
            </a:r>
            <a:endParaRPr lang="ar-IQ" dirty="0">
              <a:solidFill>
                <a:schemeClr val="tx1"/>
              </a:solidFill>
            </a:endParaRPr>
          </a:p>
        </p:txBody>
      </p:sp>
      <p:sp>
        <p:nvSpPr>
          <p:cNvPr id="3" name="عنصر نائب للمحتوى 2"/>
          <p:cNvSpPr>
            <a:spLocks noGrp="1"/>
          </p:cNvSpPr>
          <p:nvPr>
            <p:ph sz="quarter" idx="1"/>
          </p:nvPr>
        </p:nvSpPr>
        <p:spPr>
          <a:xfrm>
            <a:off x="301752" y="1527048"/>
            <a:ext cx="8503920" cy="4873752"/>
          </a:xfrm>
        </p:spPr>
        <p:txBody>
          <a:bodyPr/>
          <a:lstStyle/>
          <a:p>
            <a:pPr algn="just" rtl="1">
              <a:buFont typeface="Wingdings" pitchFamily="2" charset="2"/>
              <a:buChar char="v"/>
            </a:pPr>
            <a:r>
              <a:rPr lang="ar-SA" dirty="0" smtClean="0"/>
              <a:t>طريقة توفر الوقت والجهد والاراضي الزراعية اللازمة لإنتاج البذور.</a:t>
            </a:r>
          </a:p>
          <a:p>
            <a:pPr algn="just" rtl="1">
              <a:buFont typeface="Wingdings" pitchFamily="2" charset="2"/>
              <a:buChar char="v"/>
            </a:pPr>
            <a:r>
              <a:rPr lang="ar-SA" dirty="0" smtClean="0"/>
              <a:t>استخدامها كطريقة لإكثار النباتات التي لا تعطي بذوراً كالموز والبطاطا التي يتم اكثارها خضرياً.</a:t>
            </a:r>
          </a:p>
          <a:p>
            <a:pPr algn="just" rtl="1">
              <a:buFont typeface="Wingdings" pitchFamily="2" charset="2"/>
              <a:buChar char="v"/>
            </a:pPr>
            <a:r>
              <a:rPr lang="ar-SA" dirty="0" smtClean="0"/>
              <a:t>استخدامها كوسيلة لإكثار النباتات التي تنتج بذور هجينة ليس لها القدرة على الانبات.</a:t>
            </a:r>
          </a:p>
          <a:p>
            <a:pPr algn="just" rtl="1">
              <a:buFont typeface="Wingdings" pitchFamily="2" charset="2"/>
              <a:buChar char="v"/>
            </a:pPr>
            <a:r>
              <a:rPr lang="ar-SA" dirty="0" smtClean="0"/>
              <a:t>تعد بذور النباتات الطبيعية هجينا وسطاً بين الاباء وبالتالي هي ليست مطابقة لأصولها, اما البذور الصناعية تكون نسخاً طبق الاصل من النبات الام....كما في اكثار انواع النخيل النادرة.</a:t>
            </a:r>
          </a:p>
          <a:p>
            <a:pPr algn="just" rtl="1">
              <a:buFont typeface="Wingdings" pitchFamily="2" charset="2"/>
              <a:buChar char="v"/>
            </a:pPr>
            <a:r>
              <a:rPr lang="ar-SA" dirty="0" smtClean="0"/>
              <a:t>استخدامها في اكثار النباتات ذات الثمار عديمة البذور لما لها من اهمية تجارية وصناعية فضلا عن ولع المستهلكين لها كما في ثمار العنب والبطيخ.</a:t>
            </a:r>
            <a:endParaRPr lang="ar-IQ" dirty="0"/>
          </a:p>
        </p:txBody>
      </p:sp>
    </p:spTree>
    <p:extLst>
      <p:ext uri="{BB962C8B-B14F-4D97-AF65-F5344CB8AC3E}">
        <p14:creationId xmlns:p14="http://schemas.microsoft.com/office/powerpoint/2010/main" val="9957782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12632437"/>
              </p:ext>
            </p:extLst>
          </p:nvPr>
        </p:nvGraphicFramePr>
        <p:xfrm>
          <a:off x="457200" y="609600"/>
          <a:ext cx="8686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981200" y="87868"/>
            <a:ext cx="5791200" cy="369332"/>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pPr algn="ctr"/>
            <a:r>
              <a:rPr lang="en-US" dirty="0" smtClean="0"/>
              <a:t>Potential uses of </a:t>
            </a:r>
            <a:r>
              <a:rPr lang="en-US" dirty="0" err="1" smtClean="0"/>
              <a:t>synseeds</a:t>
            </a:r>
            <a:r>
              <a:rPr lang="en-US" dirty="0" smtClean="0"/>
              <a:t>.</a:t>
            </a:r>
            <a:endParaRPr lang="en-US"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FF0000"/>
                </a:solidFill>
                <a:latin typeface="Arial" pitchFamily="34" charset="0"/>
                <a:cs typeface="Arial" pitchFamily="34" charset="0"/>
              </a:rPr>
              <a:t>Propagules for </a:t>
            </a:r>
            <a:r>
              <a:rPr lang="en-US" sz="3000" dirty="0" err="1" smtClean="0">
                <a:solidFill>
                  <a:srgbClr val="FF0000"/>
                </a:solidFill>
                <a:latin typeface="Arial" pitchFamily="34" charset="0"/>
                <a:cs typeface="Arial" pitchFamily="34" charset="0"/>
              </a:rPr>
              <a:t>synseed</a:t>
            </a:r>
            <a:r>
              <a:rPr lang="en-US" sz="3000" dirty="0" smtClean="0">
                <a:solidFill>
                  <a:srgbClr val="FF0000"/>
                </a:solidFill>
                <a:latin typeface="Arial" pitchFamily="34" charset="0"/>
                <a:cs typeface="Arial" pitchFamily="34" charset="0"/>
              </a:rPr>
              <a:t> production</a:t>
            </a:r>
            <a:endParaRPr lang="en-US" sz="3000" dirty="0">
              <a:solidFill>
                <a:srgbClr val="FF0000"/>
              </a:solidFill>
              <a:latin typeface="Arial" pitchFamily="34" charset="0"/>
              <a:cs typeface="Arial" pitchFamily="34" charset="0"/>
            </a:endParaRPr>
          </a:p>
        </p:txBody>
      </p:sp>
      <p:sp>
        <p:nvSpPr>
          <p:cNvPr id="3" name="Content Placeholder 2"/>
          <p:cNvSpPr>
            <a:spLocks noGrp="1"/>
          </p:cNvSpPr>
          <p:nvPr>
            <p:ph sz="quarter" idx="1"/>
          </p:nvPr>
        </p:nvSpPr>
        <p:spPr>
          <a:xfrm>
            <a:off x="411480" y="1524000"/>
            <a:ext cx="8503920" cy="5334000"/>
          </a:xfrm>
        </p:spPr>
        <p:style>
          <a:lnRef idx="2">
            <a:schemeClr val="accent1"/>
          </a:lnRef>
          <a:fillRef idx="1">
            <a:schemeClr val="lt1"/>
          </a:fillRef>
          <a:effectRef idx="0">
            <a:schemeClr val="accent1"/>
          </a:effectRef>
          <a:fontRef idx="minor">
            <a:schemeClr val="dk1"/>
          </a:fontRef>
        </p:style>
        <p:txBody>
          <a:bodyPr/>
          <a:lstStyle/>
          <a:p>
            <a:pPr marL="514350" indent="-514350" algn="just">
              <a:spcBef>
                <a:spcPts val="600"/>
              </a:spcBef>
              <a:spcAft>
                <a:spcPts val="600"/>
              </a:spcAft>
              <a:buFont typeface="+mj-lt"/>
              <a:buAutoNum type="arabicPeriod"/>
            </a:pPr>
            <a:r>
              <a:rPr lang="en-US" sz="2200" dirty="0" smtClean="0">
                <a:solidFill>
                  <a:srgbClr val="002060"/>
                </a:solidFill>
                <a:latin typeface="Arial" pitchFamily="34" charset="0"/>
                <a:cs typeface="Arial" pitchFamily="34" charset="0"/>
              </a:rPr>
              <a:t>Bipolar propagules</a:t>
            </a:r>
            <a:r>
              <a:rPr lang="en-US" dirty="0" smtClean="0">
                <a:latin typeface="Arial" pitchFamily="34" charset="0"/>
                <a:cs typeface="Arial" pitchFamily="34" charset="0"/>
              </a:rPr>
              <a:t>:</a:t>
            </a:r>
          </a:p>
          <a:p>
            <a:pPr algn="just">
              <a:spcBef>
                <a:spcPts val="600"/>
              </a:spcBef>
              <a:spcAft>
                <a:spcPts val="600"/>
              </a:spcAft>
            </a:pPr>
            <a:r>
              <a:rPr lang="en-US" dirty="0" smtClean="0">
                <a:latin typeface="Arial" pitchFamily="34" charset="0"/>
                <a:cs typeface="Arial" pitchFamily="34" charset="0"/>
              </a:rPr>
              <a:t> </a:t>
            </a:r>
            <a:r>
              <a:rPr lang="en-US" sz="2000" dirty="0" smtClean="0">
                <a:latin typeface="Arial" pitchFamily="34" charset="0"/>
                <a:cs typeface="Arial" pitchFamily="34" charset="0"/>
              </a:rPr>
              <a:t>Somatic embryo - bipolar structure - shoot and root poles at a time</a:t>
            </a:r>
          </a:p>
          <a:p>
            <a:pPr algn="just">
              <a:spcBef>
                <a:spcPts val="600"/>
              </a:spcBef>
              <a:spcAft>
                <a:spcPts val="600"/>
              </a:spcAft>
              <a:buNone/>
            </a:pPr>
            <a:r>
              <a:rPr lang="en-US" sz="2000" dirty="0" smtClean="0">
                <a:latin typeface="Arial" pitchFamily="34" charset="0"/>
                <a:cs typeface="Arial" pitchFamily="34" charset="0"/>
              </a:rPr>
              <a:t>     Most suitable: Develop roots and shoots in a single step</a:t>
            </a:r>
          </a:p>
          <a:p>
            <a:pPr algn="just">
              <a:spcBef>
                <a:spcPts val="600"/>
              </a:spcBef>
              <a:spcAft>
                <a:spcPts val="600"/>
              </a:spcAft>
              <a:buNone/>
            </a:pPr>
            <a:r>
              <a:rPr lang="en-US" sz="2000" dirty="0" smtClean="0">
                <a:latin typeface="Arial" pitchFamily="34" charset="0"/>
                <a:cs typeface="Arial" pitchFamily="34" charset="0"/>
              </a:rPr>
              <a:t>     Ex:  </a:t>
            </a:r>
            <a:r>
              <a:rPr lang="en-US" sz="2000" i="1" dirty="0" smtClean="0">
                <a:latin typeface="Arial" pitchFamily="34" charset="0"/>
                <a:cs typeface="Arial" pitchFamily="34" charset="0"/>
              </a:rPr>
              <a:t>Camellia </a:t>
            </a:r>
            <a:r>
              <a:rPr lang="en-US" sz="2000" i="1" dirty="0" err="1" smtClean="0">
                <a:latin typeface="Arial" pitchFamily="34" charset="0"/>
                <a:cs typeface="Arial" pitchFamily="34" charset="0"/>
              </a:rPr>
              <a:t>sinensis</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Catharanthus</a:t>
            </a:r>
            <a:r>
              <a:rPr lang="en-US" sz="2000" i="1" dirty="0" smtClean="0">
                <a:latin typeface="Arial" pitchFamily="34" charset="0"/>
                <a:cs typeface="Arial" pitchFamily="34" charset="0"/>
              </a:rPr>
              <a:t> </a:t>
            </a:r>
            <a:r>
              <a:rPr lang="en-US" sz="2000" i="1" dirty="0" err="1" smtClean="0">
                <a:latin typeface="Arial" pitchFamily="34" charset="0"/>
                <a:cs typeface="Arial" pitchFamily="34" charset="0"/>
              </a:rPr>
              <a:t>roseus</a:t>
            </a:r>
            <a:endParaRPr lang="en-US" sz="2000" i="1" dirty="0" smtClean="0">
              <a:latin typeface="Arial" pitchFamily="34" charset="0"/>
              <a:cs typeface="Arial" pitchFamily="34" charset="0"/>
            </a:endParaRPr>
          </a:p>
          <a:p>
            <a:pPr marL="457200" indent="-457200" algn="just">
              <a:spcBef>
                <a:spcPts val="600"/>
              </a:spcBef>
              <a:spcAft>
                <a:spcPts val="600"/>
              </a:spcAft>
              <a:buFont typeface="+mj-lt"/>
              <a:buAutoNum type="arabicPeriod" startAt="2"/>
            </a:pPr>
            <a:r>
              <a:rPr lang="en-US" sz="2200" dirty="0" err="1" smtClean="0">
                <a:solidFill>
                  <a:srgbClr val="002060"/>
                </a:solidFill>
                <a:latin typeface="Arial" pitchFamily="34" charset="0"/>
                <a:cs typeface="Arial" pitchFamily="34" charset="0"/>
              </a:rPr>
              <a:t>Unipolar</a:t>
            </a:r>
            <a:r>
              <a:rPr lang="en-US" sz="2200" dirty="0" smtClean="0">
                <a:solidFill>
                  <a:srgbClr val="002060"/>
                </a:solidFill>
                <a:latin typeface="Arial" pitchFamily="34" charset="0"/>
                <a:cs typeface="Arial" pitchFamily="34" charset="0"/>
              </a:rPr>
              <a:t> propagules</a:t>
            </a:r>
          </a:p>
          <a:p>
            <a:pPr marL="457200" indent="-457200" algn="just">
              <a:spcBef>
                <a:spcPts val="600"/>
              </a:spcBef>
              <a:spcAft>
                <a:spcPts val="600"/>
              </a:spcAft>
            </a:pPr>
            <a:r>
              <a:rPr lang="en-US" sz="2000" dirty="0" smtClean="0">
                <a:latin typeface="Arial" pitchFamily="34" charset="0"/>
                <a:cs typeface="Arial" pitchFamily="34" charset="0"/>
              </a:rPr>
              <a:t>Non-</a:t>
            </a:r>
            <a:r>
              <a:rPr lang="en-US" sz="2000" dirty="0" err="1" smtClean="0">
                <a:latin typeface="Arial" pitchFamily="34" charset="0"/>
                <a:cs typeface="Arial" pitchFamily="34" charset="0"/>
              </a:rPr>
              <a:t>embryogenic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unipolar</a:t>
            </a:r>
            <a:r>
              <a:rPr lang="en-US" sz="2000" dirty="0" smtClean="0">
                <a:latin typeface="Arial" pitchFamily="34" charset="0"/>
                <a:cs typeface="Arial" pitchFamily="34" charset="0"/>
              </a:rPr>
              <a:t> plant propagules</a:t>
            </a:r>
          </a:p>
          <a:p>
            <a:pPr marL="731838" lvl="1" indent="-457200" algn="just">
              <a:spcBef>
                <a:spcPts val="600"/>
              </a:spcBef>
              <a:spcAft>
                <a:spcPts val="600"/>
              </a:spcAft>
              <a:buClr>
                <a:srgbClr val="FF0000"/>
              </a:buClr>
              <a:buFont typeface="+mj-lt"/>
              <a:buAutoNum type="romanLcPeriod"/>
            </a:pPr>
            <a:r>
              <a:rPr lang="en-US" sz="2000" dirty="0" smtClean="0">
                <a:solidFill>
                  <a:schemeClr val="tx1"/>
                </a:solidFill>
                <a:latin typeface="Arial" pitchFamily="34" charset="0"/>
                <a:cs typeface="Arial" pitchFamily="34" charset="0"/>
              </a:rPr>
              <a:t>Nodes with apical or </a:t>
            </a:r>
            <a:r>
              <a:rPr lang="en-US" sz="2000" dirty="0" err="1" smtClean="0">
                <a:solidFill>
                  <a:schemeClr val="tx1"/>
                </a:solidFill>
                <a:latin typeface="Arial" pitchFamily="34" charset="0"/>
                <a:cs typeface="Arial" pitchFamily="34" charset="0"/>
              </a:rPr>
              <a:t>axillary</a:t>
            </a:r>
            <a:r>
              <a:rPr lang="en-US" sz="2000" dirty="0" smtClean="0">
                <a:solidFill>
                  <a:schemeClr val="tx1"/>
                </a:solidFill>
                <a:latin typeface="Arial" pitchFamily="34" charset="0"/>
                <a:cs typeface="Arial" pitchFamily="34" charset="0"/>
              </a:rPr>
              <a:t> buds and </a:t>
            </a:r>
            <a:r>
              <a:rPr lang="en-US" sz="2000" dirty="0" err="1" smtClean="0">
                <a:solidFill>
                  <a:schemeClr val="tx1"/>
                </a:solidFill>
                <a:latin typeface="Arial" pitchFamily="34" charset="0"/>
                <a:cs typeface="Arial" pitchFamily="34" charset="0"/>
              </a:rPr>
              <a:t>microshoots</a:t>
            </a:r>
            <a:endParaRPr lang="en-US" sz="2000" dirty="0" smtClean="0">
              <a:solidFill>
                <a:schemeClr val="tx1"/>
              </a:solidFill>
              <a:latin typeface="Arial" pitchFamily="34" charset="0"/>
              <a:cs typeface="Arial" pitchFamily="34" charset="0"/>
            </a:endParaRPr>
          </a:p>
          <a:p>
            <a:pPr marL="731838" lvl="1" indent="-457200" algn="just">
              <a:spcBef>
                <a:spcPts val="600"/>
              </a:spcBef>
              <a:spcAft>
                <a:spcPts val="600"/>
              </a:spcAft>
              <a:buClr>
                <a:srgbClr val="FF0000"/>
              </a:buClr>
              <a:buFont typeface="+mj-lt"/>
              <a:buAutoNum type="romanLcPeriod"/>
            </a:pPr>
            <a:r>
              <a:rPr lang="en-US" sz="2000" dirty="0" err="1" smtClean="0">
                <a:solidFill>
                  <a:schemeClr val="tx1"/>
                </a:solidFill>
                <a:latin typeface="Arial" pitchFamily="34" charset="0"/>
                <a:cs typeface="Arial" pitchFamily="34" charset="0"/>
              </a:rPr>
              <a:t>Microbulbs</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microtubers</a:t>
            </a:r>
            <a:r>
              <a:rPr lang="en-US" sz="2000" dirty="0" smtClean="0">
                <a:solidFill>
                  <a:schemeClr val="tx1"/>
                </a:solidFill>
                <a:latin typeface="Arial" pitchFamily="34" charset="0"/>
                <a:cs typeface="Arial" pitchFamily="34" charset="0"/>
              </a:rPr>
              <a:t>, rhizomes and corms</a:t>
            </a:r>
          </a:p>
          <a:p>
            <a:pPr marL="731838" lvl="1" indent="-457200" algn="just">
              <a:spcBef>
                <a:spcPts val="600"/>
              </a:spcBef>
              <a:spcAft>
                <a:spcPts val="600"/>
              </a:spcAft>
              <a:buClr>
                <a:srgbClr val="FF0000"/>
              </a:buClr>
              <a:buFont typeface="+mj-lt"/>
              <a:buAutoNum type="romanLcPeriod"/>
            </a:pPr>
            <a:r>
              <a:rPr lang="en-US" sz="2000" dirty="0" err="1" smtClean="0">
                <a:solidFill>
                  <a:schemeClr val="tx1"/>
                </a:solidFill>
                <a:latin typeface="Arial" pitchFamily="34" charset="0"/>
                <a:cs typeface="Arial" pitchFamily="34" charset="0"/>
              </a:rPr>
              <a:t>Meristemoids</a:t>
            </a:r>
            <a:r>
              <a:rPr lang="en-US" sz="2000" dirty="0" smtClean="0">
                <a:solidFill>
                  <a:schemeClr val="tx1"/>
                </a:solidFill>
                <a:latin typeface="Arial" pitchFamily="34" charset="0"/>
                <a:cs typeface="Arial" pitchFamily="34" charset="0"/>
              </a:rPr>
              <a:t>, cell aggregates and </a:t>
            </a:r>
            <a:r>
              <a:rPr lang="en-US" sz="2000" dirty="0" err="1" smtClean="0">
                <a:solidFill>
                  <a:schemeClr val="tx1"/>
                </a:solidFill>
                <a:latin typeface="Arial" pitchFamily="34" charset="0"/>
                <a:cs typeface="Arial" pitchFamily="34" charset="0"/>
              </a:rPr>
              <a:t>primordia</a:t>
            </a:r>
            <a:endParaRPr lang="en-US" sz="1800" i="1" dirty="0" smtClean="0">
              <a:solidFill>
                <a:schemeClr val="tx1"/>
              </a:solidFill>
              <a:latin typeface="Arial" pitchFamily="34" charset="0"/>
              <a:cs typeface="Arial" pitchFamily="34" charset="0"/>
            </a:endParaRPr>
          </a:p>
          <a:p>
            <a:pPr marL="514350" indent="-514350" algn="just">
              <a:spcBef>
                <a:spcPts val="600"/>
              </a:spcBef>
              <a:spcAft>
                <a:spcPts val="600"/>
              </a:spcAft>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78764283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latin typeface="Arial" pitchFamily="34" charset="0"/>
                <a:cs typeface="Arial" pitchFamily="34" charset="0"/>
              </a:rPr>
              <a:t>Types of synthetic seed</a:t>
            </a:r>
            <a:endParaRPr lang="en-US" sz="3200" dirty="0">
              <a:solidFill>
                <a:srgbClr val="002060"/>
              </a:solidFill>
              <a:latin typeface="Arial" pitchFamily="34" charset="0"/>
              <a:cs typeface="Arial" pitchFamily="34" charset="0"/>
            </a:endParaRPr>
          </a:p>
        </p:txBody>
      </p:sp>
      <p:sp>
        <p:nvSpPr>
          <p:cNvPr id="3" name="Content Placeholder 2"/>
          <p:cNvSpPr>
            <a:spLocks noGrp="1"/>
          </p:cNvSpPr>
          <p:nvPr>
            <p:ph sz="quarter" idx="1"/>
          </p:nvPr>
        </p:nvSpPr>
        <p:spPr>
          <a:xfrm>
            <a:off x="487680" y="1447800"/>
            <a:ext cx="8503920" cy="4800600"/>
          </a:xfrm>
        </p:spPr>
        <p:txBody>
          <a:bodyPr/>
          <a:lstStyle/>
          <a:p>
            <a:pPr marL="514350" indent="-514350" algn="just">
              <a:spcAft>
                <a:spcPts val="600"/>
              </a:spcAft>
              <a:buFont typeface="+mj-lt"/>
              <a:buAutoNum type="arabicPeriod"/>
            </a:pPr>
            <a:r>
              <a:rPr lang="en-US" sz="2400" dirty="0" smtClean="0">
                <a:solidFill>
                  <a:srgbClr val="008000"/>
                </a:solidFill>
                <a:latin typeface="Arial" pitchFamily="34" charset="0"/>
                <a:cs typeface="Arial" pitchFamily="34" charset="0"/>
              </a:rPr>
              <a:t>Encapsulated desiccated</a:t>
            </a:r>
          </a:p>
          <a:p>
            <a:pPr algn="just">
              <a:spcAft>
                <a:spcPts val="600"/>
              </a:spcAft>
            </a:pPr>
            <a:r>
              <a:rPr lang="en-US" sz="2000" dirty="0" smtClean="0">
                <a:latin typeface="Arial" pitchFamily="34" charset="0"/>
                <a:cs typeface="Arial" pitchFamily="34" charset="0"/>
              </a:rPr>
              <a:t>1</a:t>
            </a:r>
            <a:r>
              <a:rPr lang="en-US" sz="2000" baseline="30000" dirty="0" smtClean="0">
                <a:latin typeface="Arial" pitchFamily="34" charset="0"/>
                <a:cs typeface="Arial" pitchFamily="34" charset="0"/>
              </a:rPr>
              <a:t>st</a:t>
            </a:r>
            <a:r>
              <a:rPr lang="en-US" sz="2000" dirty="0" smtClean="0">
                <a:latin typeface="Arial" pitchFamily="34" charset="0"/>
                <a:cs typeface="Arial" pitchFamily="34" charset="0"/>
              </a:rPr>
              <a:t> report on </a:t>
            </a:r>
            <a:r>
              <a:rPr lang="en-US" sz="2000" dirty="0" err="1" smtClean="0">
                <a:latin typeface="Arial" pitchFamily="34" charset="0"/>
                <a:cs typeface="Arial" pitchFamily="34" charset="0"/>
              </a:rPr>
              <a:t>synseed</a:t>
            </a:r>
            <a:r>
              <a:rPr lang="en-US" sz="2000" dirty="0" smtClean="0">
                <a:latin typeface="Arial" pitchFamily="34" charset="0"/>
                <a:cs typeface="Arial" pitchFamily="34" charset="0"/>
              </a:rPr>
              <a:t> production published by </a:t>
            </a:r>
            <a:r>
              <a:rPr lang="en-US" sz="2000" dirty="0" err="1" smtClean="0">
                <a:latin typeface="Arial" pitchFamily="34" charset="0"/>
                <a:cs typeface="Arial" pitchFamily="34" charset="0"/>
              </a:rPr>
              <a:t>Kitto</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Janick</a:t>
            </a:r>
            <a:r>
              <a:rPr lang="en-US" sz="2000" dirty="0" smtClean="0">
                <a:latin typeface="Arial" pitchFamily="34" charset="0"/>
                <a:cs typeface="Arial" pitchFamily="34" charset="0"/>
              </a:rPr>
              <a:t> (1982) in carrot</a:t>
            </a:r>
          </a:p>
          <a:p>
            <a:pPr algn="just">
              <a:spcAft>
                <a:spcPts val="600"/>
              </a:spcAft>
            </a:pPr>
            <a:r>
              <a:rPr lang="en-US" sz="2000" dirty="0" smtClean="0">
                <a:latin typeface="Arial" pitchFamily="34" charset="0"/>
                <a:cs typeface="Arial" pitchFamily="34" charset="0"/>
              </a:rPr>
              <a:t>Somatic embryos: Hardened to withstand desiccation before encapsulation.</a:t>
            </a:r>
          </a:p>
          <a:p>
            <a:pPr algn="just">
              <a:spcAft>
                <a:spcPts val="600"/>
              </a:spcAft>
            </a:pPr>
            <a:r>
              <a:rPr lang="en-US" sz="2000" dirty="0" smtClean="0">
                <a:latin typeface="Arial" pitchFamily="34" charset="0"/>
                <a:cs typeface="Arial" pitchFamily="34" charset="0"/>
              </a:rPr>
              <a:t>Desiccation tolerance can be achieved by – </a:t>
            </a:r>
          </a:p>
          <a:p>
            <a:pPr algn="just">
              <a:spcAft>
                <a:spcPts val="600"/>
              </a:spcAft>
              <a:buNone/>
            </a:pPr>
            <a:r>
              <a:rPr lang="en-US" sz="2000" dirty="0" smtClean="0">
                <a:latin typeface="Arial" pitchFamily="34" charset="0"/>
                <a:cs typeface="Arial" pitchFamily="34" charset="0"/>
              </a:rPr>
              <a:t>	 1. Slowly decreasing relative humidity 2. Rapidly by unsealing the Petri dishes  for overnight to dry 3. Maturation medium with  high osmotic potential 4. Low temperature 5. Nutrient deprivation and 6. ABA and </a:t>
            </a:r>
            <a:r>
              <a:rPr lang="en-US" sz="2000" dirty="0" err="1" smtClean="0">
                <a:latin typeface="Arial" pitchFamily="34" charset="0"/>
                <a:cs typeface="Arial" pitchFamily="34" charset="0"/>
              </a:rPr>
              <a:t>jasmonic</a:t>
            </a:r>
            <a:r>
              <a:rPr lang="en-US" sz="2000" dirty="0" smtClean="0">
                <a:latin typeface="Arial" pitchFamily="34" charset="0"/>
                <a:cs typeface="Arial" pitchFamily="34" charset="0"/>
              </a:rPr>
              <a:t> acid (JA)</a:t>
            </a:r>
          </a:p>
          <a:p>
            <a:pPr algn="just">
              <a:spcAft>
                <a:spcPts val="600"/>
              </a:spcAft>
            </a:pPr>
            <a:r>
              <a:rPr lang="en-US" sz="2000" dirty="0" smtClean="0">
                <a:latin typeface="Arial" pitchFamily="34" charset="0"/>
                <a:cs typeface="Arial" pitchFamily="34" charset="0"/>
              </a:rPr>
              <a:t>Coating with a protective and nutritive layer.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8600"/>
            <a:ext cx="8150225" cy="758825"/>
          </a:xfrm>
        </p:spPr>
        <p:txBody>
          <a:bodyPr/>
          <a:lstStyle/>
          <a:p>
            <a:pPr algn="l"/>
            <a:r>
              <a:rPr lang="en-US" sz="3200" dirty="0" smtClean="0">
                <a:solidFill>
                  <a:schemeClr val="tx1"/>
                </a:solidFill>
                <a:latin typeface="Arial" pitchFamily="34" charset="0"/>
                <a:cs typeface="Arial" pitchFamily="34" charset="0"/>
              </a:rPr>
              <a:t>2. </a:t>
            </a:r>
            <a:r>
              <a:rPr lang="en-US" sz="2400" dirty="0" smtClean="0">
                <a:solidFill>
                  <a:srgbClr val="008000"/>
                </a:solidFill>
                <a:latin typeface="Arial" pitchFamily="34" charset="0"/>
                <a:cs typeface="Arial" pitchFamily="34" charset="0"/>
              </a:rPr>
              <a:t>Encapsulated hydrated</a:t>
            </a:r>
            <a:endParaRPr lang="en-US" sz="2400" dirty="0">
              <a:solidFill>
                <a:srgbClr val="008000"/>
              </a:solidFill>
              <a:latin typeface="Arial" pitchFamily="34" charset="0"/>
              <a:cs typeface="Arial" pitchFamily="34" charset="0"/>
            </a:endParaRPr>
          </a:p>
        </p:txBody>
      </p:sp>
      <p:sp>
        <p:nvSpPr>
          <p:cNvPr id="3" name="Content Placeholder 2"/>
          <p:cNvSpPr>
            <a:spLocks noGrp="1"/>
          </p:cNvSpPr>
          <p:nvPr>
            <p:ph sz="quarter" idx="1"/>
          </p:nvPr>
        </p:nvSpPr>
        <p:spPr>
          <a:xfrm>
            <a:off x="487680" y="1447800"/>
            <a:ext cx="8503920" cy="5257800"/>
          </a:xfrm>
        </p:spPr>
        <p:txBody>
          <a:bodyPr/>
          <a:lstStyle/>
          <a:p>
            <a:pPr algn="just">
              <a:spcBef>
                <a:spcPts val="600"/>
              </a:spcBef>
              <a:spcAft>
                <a:spcPts val="600"/>
              </a:spcAft>
            </a:pPr>
            <a:r>
              <a:rPr lang="en-US" sz="2000" dirty="0" err="1" smtClean="0">
                <a:latin typeface="Arial" pitchFamily="34" charset="0"/>
                <a:cs typeface="Arial" pitchFamily="34" charset="0"/>
              </a:rPr>
              <a:t>Reden</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et al</a:t>
            </a:r>
            <a:r>
              <a:rPr lang="en-US" sz="2000" dirty="0" smtClean="0">
                <a:latin typeface="Arial" pitchFamily="34" charset="0"/>
                <a:cs typeface="Arial" pitchFamily="34" charset="0"/>
              </a:rPr>
              <a:t>. (1984) developed </a:t>
            </a:r>
            <a:r>
              <a:rPr lang="en-US" sz="2000" dirty="0" err="1" smtClean="0">
                <a:latin typeface="Arial" pitchFamily="34" charset="0"/>
                <a:cs typeface="Arial" pitchFamily="34" charset="0"/>
              </a:rPr>
              <a:t>hydrogel</a:t>
            </a:r>
            <a:r>
              <a:rPr lang="en-US" sz="2000" dirty="0" smtClean="0">
                <a:latin typeface="Arial" pitchFamily="34" charset="0"/>
                <a:cs typeface="Arial" pitchFamily="34" charset="0"/>
              </a:rPr>
              <a:t> encapsulation of somatic embryos of Alfalfa and patented in 1988.</a:t>
            </a:r>
          </a:p>
          <a:p>
            <a:pPr algn="just">
              <a:spcBef>
                <a:spcPts val="600"/>
              </a:spcBef>
              <a:spcAft>
                <a:spcPts val="600"/>
              </a:spcAft>
            </a:pPr>
            <a:r>
              <a:rPr lang="en-US" sz="2000" dirty="0" smtClean="0">
                <a:latin typeface="Arial" pitchFamily="34" charset="0"/>
                <a:cs typeface="Arial" pitchFamily="34" charset="0"/>
              </a:rPr>
              <a:t>Coating agents: </a:t>
            </a:r>
          </a:p>
          <a:p>
            <a:pPr algn="just">
              <a:spcBef>
                <a:spcPts val="600"/>
              </a:spcBef>
              <a:spcAft>
                <a:spcPts val="600"/>
              </a:spcAft>
              <a:buNone/>
            </a:pPr>
            <a:r>
              <a:rPr lang="en-US" sz="2000" dirty="0" smtClean="0">
                <a:latin typeface="Arial" pitchFamily="34" charset="0"/>
                <a:cs typeface="Arial" pitchFamily="34" charset="0"/>
              </a:rPr>
              <a:t>	Agar, sodium alginate, potassium alginate, sodium </a:t>
            </a:r>
            <a:r>
              <a:rPr lang="en-US" sz="2000" dirty="0" err="1" smtClean="0">
                <a:latin typeface="Arial" pitchFamily="34" charset="0"/>
                <a:cs typeface="Arial" pitchFamily="34" charset="0"/>
              </a:rPr>
              <a:t>pectate</a:t>
            </a:r>
            <a:r>
              <a:rPr lang="en-US" sz="2000" dirty="0" smtClean="0">
                <a:latin typeface="Arial" pitchFamily="34" charset="0"/>
                <a:cs typeface="Arial" pitchFamily="34" charset="0"/>
              </a:rPr>
              <a:t>, sodium alginate with </a:t>
            </a:r>
            <a:r>
              <a:rPr lang="en-US" sz="2000" dirty="0" err="1" smtClean="0">
                <a:latin typeface="Arial" pitchFamily="34" charset="0"/>
                <a:cs typeface="Arial" pitchFamily="34" charset="0"/>
              </a:rPr>
              <a:t>carboxymethyl</a:t>
            </a:r>
            <a:r>
              <a:rPr lang="en-US" sz="2000" dirty="0" smtClean="0">
                <a:latin typeface="Arial" pitchFamily="34" charset="0"/>
                <a:cs typeface="Arial" pitchFamily="34" charset="0"/>
              </a:rPr>
              <a:t> cellulose, gelatin</a:t>
            </a:r>
            <a:r>
              <a:rPr lang="en-US" sz="2000" dirty="0">
                <a:latin typeface="Arial" pitchFamily="34" charset="0"/>
                <a:cs typeface="Arial" pitchFamily="34" charset="0"/>
              </a:rPr>
              <a:t>.</a:t>
            </a:r>
            <a:endParaRPr lang="fr-FR" sz="2000" dirty="0" smtClean="0">
              <a:latin typeface="Arial" pitchFamily="34" charset="0"/>
              <a:cs typeface="Arial" pitchFamily="34" charset="0"/>
            </a:endParaRPr>
          </a:p>
          <a:p>
            <a:pPr algn="just">
              <a:spcBef>
                <a:spcPts val="600"/>
              </a:spcBef>
              <a:spcAft>
                <a:spcPts val="600"/>
              </a:spcAft>
              <a:buNone/>
            </a:pPr>
            <a:endParaRPr lang="fr-FR" sz="2000" dirty="0" smtClean="0">
              <a:latin typeface="Arial" pitchFamily="34" charset="0"/>
              <a:cs typeface="Arial" pitchFamily="34" charset="0"/>
            </a:endParaRPr>
          </a:p>
          <a:p>
            <a:pPr algn="just">
              <a:spcBef>
                <a:spcPts val="600"/>
              </a:spcBef>
              <a:spcAft>
                <a:spcPts val="600"/>
              </a:spcAft>
            </a:pPr>
            <a:r>
              <a:rPr lang="en-US" sz="2000" dirty="0" smtClean="0">
                <a:latin typeface="Arial" pitchFamily="34" charset="0"/>
                <a:cs typeface="Arial" pitchFamily="34" charset="0"/>
              </a:rPr>
              <a:t>Sodium alginate most used</a:t>
            </a:r>
          </a:p>
          <a:p>
            <a:pPr algn="just">
              <a:spcBef>
                <a:spcPts val="600"/>
              </a:spcBef>
              <a:spcAft>
                <a:spcPts val="600"/>
              </a:spcAft>
              <a:buNone/>
            </a:pPr>
            <a:endParaRPr lang="en-US" sz="2000" dirty="0" smtClean="0">
              <a:latin typeface="Arial" pitchFamily="34" charset="0"/>
              <a:cs typeface="Arial" pitchFamily="34" charset="0"/>
            </a:endParaRPr>
          </a:p>
          <a:p>
            <a:pPr algn="just">
              <a:spcBef>
                <a:spcPts val="600"/>
              </a:spcBef>
              <a:spcAft>
                <a:spcPts val="600"/>
              </a:spcAft>
            </a:pPr>
            <a:r>
              <a:rPr lang="en-US" sz="2000" dirty="0" smtClean="0">
                <a:solidFill>
                  <a:srgbClr val="9900FF"/>
                </a:solidFill>
                <a:latin typeface="Arial" pitchFamily="34" charset="0"/>
                <a:cs typeface="Arial" pitchFamily="34" charset="0"/>
              </a:rPr>
              <a:t>Sodium alginate and calcium salt combination- Best</a:t>
            </a:r>
          </a:p>
          <a:p>
            <a:pPr marL="0" indent="0" algn="just">
              <a:spcBef>
                <a:spcPts val="600"/>
              </a:spcBef>
              <a:spcAft>
                <a:spcPts val="600"/>
              </a:spcAft>
              <a:buNone/>
            </a:pPr>
            <a:r>
              <a:rPr lang="en-US" sz="2000" dirty="0" smtClean="0">
                <a:solidFill>
                  <a:srgbClr val="9900FF"/>
                </a:solidFill>
                <a:latin typeface="Arial" pitchFamily="34" charset="0"/>
                <a:cs typeface="Arial" pitchFamily="34" charset="0"/>
              </a:rPr>
              <a:t> </a:t>
            </a:r>
            <a:endParaRPr lang="en-US" sz="2000" dirty="0">
              <a:solidFill>
                <a:srgbClr val="9900FF"/>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3"/>
          </p:nvPr>
        </p:nvSpPr>
        <p:spPr>
          <a:xfrm>
            <a:off x="4882895" y="1447800"/>
            <a:ext cx="4007087" cy="533400"/>
          </a:xfrm>
        </p:spPr>
        <p:style>
          <a:lnRef idx="2">
            <a:schemeClr val="accent2"/>
          </a:lnRef>
          <a:fillRef idx="1">
            <a:schemeClr val="lt1"/>
          </a:fillRef>
          <a:effectRef idx="0">
            <a:schemeClr val="accent2"/>
          </a:effectRef>
          <a:fontRef idx="minor">
            <a:schemeClr val="dk1"/>
          </a:fontRef>
        </p:style>
        <p:txBody>
          <a:bodyPr/>
          <a:lstStyle/>
          <a:p>
            <a:r>
              <a:rPr lang="en-US" sz="2000" dirty="0" smtClean="0">
                <a:latin typeface="Calibri" pitchFamily="34" charset="0"/>
              </a:rPr>
              <a:t>Fig: Simple bead formation</a:t>
            </a:r>
            <a:endParaRPr lang="en-US" sz="6000" dirty="0">
              <a:latin typeface="Calibri" pitchFamily="34" charset="0"/>
            </a:endParaRPr>
          </a:p>
        </p:txBody>
      </p:sp>
      <p:sp>
        <p:nvSpPr>
          <p:cNvPr id="6" name="Title 5"/>
          <p:cNvSpPr>
            <a:spLocks noGrp="1"/>
          </p:cNvSpPr>
          <p:nvPr>
            <p:ph type="title"/>
          </p:nvPr>
        </p:nvSpPr>
        <p:spPr>
          <a:xfrm>
            <a:off x="301625" y="307975"/>
            <a:ext cx="8534400" cy="758825"/>
          </a:xfrm>
        </p:spPr>
        <p:style>
          <a:lnRef idx="1">
            <a:schemeClr val="accent6"/>
          </a:lnRef>
          <a:fillRef idx="3">
            <a:schemeClr val="accent6"/>
          </a:fillRef>
          <a:effectRef idx="2">
            <a:schemeClr val="accent6"/>
          </a:effectRef>
          <a:fontRef idx="minor">
            <a:schemeClr val="lt1"/>
          </a:fontRef>
        </p:style>
        <p:txBody>
          <a:bodyPr/>
          <a:lstStyle/>
          <a:p>
            <a:r>
              <a:rPr lang="en-US" sz="2000" dirty="0" err="1" smtClean="0">
                <a:solidFill>
                  <a:prstClr val="black"/>
                </a:solidFill>
                <a:latin typeface="Arial" pitchFamily="34" charset="0"/>
                <a:cs typeface="Arial" pitchFamily="34" charset="0"/>
              </a:rPr>
              <a:t>Hydrogel</a:t>
            </a:r>
            <a:r>
              <a:rPr lang="en-US" sz="2000" dirty="0" smtClean="0">
                <a:solidFill>
                  <a:prstClr val="black"/>
                </a:solidFill>
                <a:latin typeface="Arial" pitchFamily="34" charset="0"/>
                <a:cs typeface="Arial" pitchFamily="34" charset="0"/>
              </a:rPr>
              <a:t> encapsulation techniques – </a:t>
            </a:r>
            <a:r>
              <a:rPr lang="en-US" sz="1800" dirty="0" smtClean="0">
                <a:solidFill>
                  <a:prstClr val="black"/>
                </a:solidFill>
                <a:latin typeface="Arial" pitchFamily="34" charset="0"/>
                <a:cs typeface="Arial" pitchFamily="34" charset="0"/>
              </a:rPr>
              <a:t>Most successful and widely accepted approach to </a:t>
            </a:r>
            <a:r>
              <a:rPr lang="en-US" sz="1800" dirty="0" err="1" smtClean="0">
                <a:solidFill>
                  <a:prstClr val="black"/>
                </a:solidFill>
                <a:latin typeface="Arial" pitchFamily="34" charset="0"/>
                <a:cs typeface="Arial" pitchFamily="34" charset="0"/>
              </a:rPr>
              <a:t>synseed</a:t>
            </a:r>
            <a:r>
              <a:rPr lang="en-US" sz="1800" dirty="0" smtClean="0">
                <a:solidFill>
                  <a:prstClr val="black"/>
                </a:solidFill>
                <a:latin typeface="Arial" pitchFamily="34" charset="0"/>
                <a:cs typeface="Arial" pitchFamily="34" charset="0"/>
              </a:rPr>
              <a:t> production</a:t>
            </a:r>
            <a:endParaRPr lang="en-US" sz="3200" dirty="0">
              <a:latin typeface="Arial" pitchFamily="34" charset="0"/>
              <a:cs typeface="Arial" pitchFamily="34" charset="0"/>
            </a:endParaRPr>
          </a:p>
        </p:txBody>
      </p:sp>
      <p:sp>
        <p:nvSpPr>
          <p:cNvPr id="11" name="Rectangle 10"/>
          <p:cNvSpPr/>
          <p:nvPr/>
        </p:nvSpPr>
        <p:spPr>
          <a:xfrm>
            <a:off x="381000" y="2450336"/>
            <a:ext cx="4114800" cy="3493264"/>
          </a:xfrm>
          <a:prstGeom prst="rect">
            <a:avLst/>
          </a:prstGeom>
        </p:spPr>
        <p:txBody>
          <a:bodyPr wrap="square">
            <a:spAutoFit/>
          </a:bodyPr>
          <a:lstStyle/>
          <a:p>
            <a:pPr algn="just">
              <a:spcBef>
                <a:spcPts val="600"/>
              </a:spcBef>
              <a:spcAft>
                <a:spcPts val="600"/>
              </a:spcAft>
            </a:pPr>
            <a:r>
              <a:rPr lang="en-US" dirty="0" smtClean="0"/>
              <a:t>Simplest way</a:t>
            </a:r>
          </a:p>
          <a:p>
            <a:pPr algn="just"/>
            <a:r>
              <a:rPr lang="en-US" dirty="0" smtClean="0">
                <a:latin typeface="Arial" pitchFamily="34" charset="0"/>
                <a:cs typeface="Arial" pitchFamily="34" charset="0"/>
              </a:rPr>
              <a:t>Principle is formation of round and firm Ca-alginate beads due to an ion exchange process between Na</a:t>
            </a:r>
            <a:r>
              <a:rPr lang="en-US" baseline="30000" dirty="0" smtClean="0">
                <a:latin typeface="Arial" pitchFamily="34" charset="0"/>
                <a:cs typeface="Arial" pitchFamily="34" charset="0"/>
              </a:rPr>
              <a:t>+</a:t>
            </a:r>
            <a:r>
              <a:rPr lang="en-US" dirty="0" smtClean="0">
                <a:latin typeface="Arial" pitchFamily="34" charset="0"/>
                <a:cs typeface="Arial" pitchFamily="34" charset="0"/>
              </a:rPr>
              <a:t> &amp; Ca</a:t>
            </a:r>
            <a:r>
              <a:rPr lang="en-US" baseline="30000" dirty="0" smtClean="0">
                <a:latin typeface="Arial" pitchFamily="34" charset="0"/>
                <a:cs typeface="Arial" pitchFamily="34" charset="0"/>
              </a:rPr>
              <a:t>++  </a:t>
            </a:r>
            <a:endParaRPr lang="en-US" dirty="0" smtClean="0">
              <a:latin typeface="Arial" pitchFamily="34" charset="0"/>
              <a:cs typeface="Arial" pitchFamily="34" charset="0"/>
            </a:endParaRP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Size of the beads - diameter of the pipette nozzle</a:t>
            </a:r>
          </a:p>
          <a:p>
            <a:pPr algn="just"/>
            <a:endParaRPr lang="en-US" dirty="0" smtClean="0">
              <a:latin typeface="Arial" pitchFamily="34" charset="0"/>
              <a:cs typeface="Arial" pitchFamily="34" charset="0"/>
            </a:endParaRPr>
          </a:p>
          <a:p>
            <a:pPr algn="just"/>
            <a:r>
              <a:rPr lang="en-US" dirty="0" smtClean="0"/>
              <a:t>Gel matrix composition affects conversion performance of encapsulated tissue</a:t>
            </a:r>
          </a:p>
        </p:txBody>
      </p:sp>
      <p:sp>
        <p:nvSpPr>
          <p:cNvPr id="13" name="Text Placeholder 8"/>
          <p:cNvSpPr>
            <a:spLocks noGrp="1"/>
          </p:cNvSpPr>
          <p:nvPr>
            <p:ph type="body" sz="half" idx="3"/>
          </p:nvPr>
        </p:nvSpPr>
        <p:spPr>
          <a:xfrm>
            <a:off x="228600" y="1447800"/>
            <a:ext cx="3956305" cy="533400"/>
          </a:xfrm>
        </p:spPr>
        <p:style>
          <a:lnRef idx="2">
            <a:schemeClr val="accent2"/>
          </a:lnRef>
          <a:fillRef idx="1">
            <a:schemeClr val="lt1"/>
          </a:fillRef>
          <a:effectRef idx="0">
            <a:schemeClr val="accent2"/>
          </a:effectRef>
          <a:fontRef idx="minor">
            <a:schemeClr val="dk1"/>
          </a:fontRef>
        </p:style>
        <p:txBody>
          <a:bodyPr/>
          <a:lstStyle/>
          <a:p>
            <a:r>
              <a:rPr lang="en-US" sz="2000" dirty="0" smtClean="0"/>
              <a:t>1. Single layered </a:t>
            </a:r>
            <a:r>
              <a:rPr lang="en-US" sz="2000" dirty="0" err="1" smtClean="0"/>
              <a:t>synseed</a:t>
            </a:r>
            <a:endParaRPr lang="en-US" sz="2000" dirty="0" smtClean="0"/>
          </a:p>
        </p:txBody>
      </p:sp>
      <p:pic>
        <p:nvPicPr>
          <p:cNvPr id="19" name="Picture 2"/>
          <p:cNvPicPr>
            <a:picLocks noGrp="1" noChangeAspect="1" noChangeArrowheads="1"/>
          </p:cNvPicPr>
          <p:nvPr>
            <p:ph sz="half" idx="2"/>
          </p:nvPr>
        </p:nvPicPr>
        <p:blipFill>
          <a:blip r:embed="rId2" cstate="print"/>
          <a:srcRect/>
          <a:stretch>
            <a:fillRect/>
          </a:stretch>
        </p:blipFill>
        <p:spPr bwMode="auto">
          <a:xfrm>
            <a:off x="4876800" y="2514600"/>
            <a:ext cx="2971800" cy="3886200"/>
          </a:xfrm>
          <a:prstGeom prst="rect">
            <a:avLst/>
          </a:prstGeom>
          <a:noFill/>
          <a:ln w="9525">
            <a:noFill/>
            <a:miter lim="800000"/>
            <a:headEnd/>
            <a:tailEnd/>
          </a:ln>
        </p:spPr>
      </p:pic>
      <p:sp>
        <p:nvSpPr>
          <p:cNvPr id="20" name="TextBox 19"/>
          <p:cNvSpPr txBox="1"/>
          <p:nvPr/>
        </p:nvSpPr>
        <p:spPr>
          <a:xfrm>
            <a:off x="7315200" y="1981200"/>
            <a:ext cx="1676400" cy="523220"/>
          </a:xfrm>
          <a:prstGeom prst="rect">
            <a:avLst/>
          </a:prstGeom>
        </p:spPr>
        <p:style>
          <a:lnRef idx="0">
            <a:scrgbClr r="0" g="0" b="0"/>
          </a:lnRef>
          <a:fillRef idx="1003">
            <a:schemeClr val="lt1"/>
          </a:fillRef>
          <a:effectRef idx="0">
            <a:scrgbClr r="0" g="0" b="0"/>
          </a:effectRef>
          <a:fontRef idx="major"/>
        </p:style>
        <p:txBody>
          <a:bodyPr wrap="square" rtlCol="0">
            <a:spAutoFit/>
          </a:bodyPr>
          <a:lstStyle/>
          <a:p>
            <a:r>
              <a:rPr lang="en-US" sz="1400" dirty="0" smtClean="0"/>
              <a:t>Na- alginate + Somatic embryo</a:t>
            </a:r>
            <a:endParaRPr lang="en-US" sz="1400" dirty="0"/>
          </a:p>
        </p:txBody>
      </p:sp>
      <p:sp>
        <p:nvSpPr>
          <p:cNvPr id="21" name="Rectangle 20"/>
          <p:cNvSpPr/>
          <p:nvPr/>
        </p:nvSpPr>
        <p:spPr>
          <a:xfrm>
            <a:off x="7772400" y="5638800"/>
            <a:ext cx="1117582" cy="584775"/>
          </a:xfrm>
          <a:prstGeom prst="rect">
            <a:avLst/>
          </a:prstGeom>
        </p:spPr>
        <p:txBody>
          <a:bodyPr wrap="square">
            <a:spAutoFit/>
          </a:bodyPr>
          <a:lstStyle/>
          <a:p>
            <a:r>
              <a:rPr lang="en-US" sz="1600" dirty="0" smtClean="0">
                <a:latin typeface="Arial" pitchFamily="34" charset="0"/>
                <a:cs typeface="Arial" pitchFamily="34" charset="0"/>
              </a:rPr>
              <a:t>Ca-</a:t>
            </a:r>
          </a:p>
          <a:p>
            <a:r>
              <a:rPr lang="en-US" sz="1600" dirty="0" smtClean="0">
                <a:latin typeface="Arial" pitchFamily="34" charset="0"/>
                <a:cs typeface="Arial" pitchFamily="34" charset="0"/>
              </a:rPr>
              <a:t>alginate</a:t>
            </a:r>
            <a:endParaRPr lang="en-US" sz="1600"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emb5_u01"/>
          <p:cNvPicPr>
            <a:picLocks noChangeAspect="1" noChangeArrowheads="1"/>
          </p:cNvPicPr>
          <p:nvPr/>
        </p:nvPicPr>
        <p:blipFill>
          <a:blip r:embed="rId2" cstate="print"/>
          <a:srcRect l="5659" t="3999" r="9435" b="2667"/>
          <a:stretch>
            <a:fillRect/>
          </a:stretch>
        </p:blipFill>
        <p:spPr>
          <a:xfrm>
            <a:off x="5410200" y="533400"/>
            <a:ext cx="3517490" cy="5867400"/>
          </a:xfrm>
          <a:prstGeom prst="rect">
            <a:avLst/>
          </a:prstGeom>
          <a:noFill/>
          <a:ln>
            <a:solidFill>
              <a:srgbClr val="FF0000"/>
            </a:solidFill>
          </a:ln>
        </p:spPr>
      </p:pic>
      <p:sp>
        <p:nvSpPr>
          <p:cNvPr id="8" name="TextBox 7"/>
          <p:cNvSpPr txBox="1"/>
          <p:nvPr/>
        </p:nvSpPr>
        <p:spPr>
          <a:xfrm>
            <a:off x="304800" y="152400"/>
            <a:ext cx="5943600" cy="369332"/>
          </a:xfrm>
          <a:prstGeom prst="rect">
            <a:avLst/>
          </a:prstGeom>
          <a:noFill/>
        </p:spPr>
        <p:txBody>
          <a:bodyPr wrap="square" rtlCol="0">
            <a:spAutoFit/>
          </a:bodyPr>
          <a:lstStyle/>
          <a:p>
            <a:r>
              <a:rPr lang="en-US" dirty="0" smtClean="0"/>
              <a:t> Single layered </a:t>
            </a:r>
            <a:r>
              <a:rPr lang="en-US" dirty="0" err="1" smtClean="0"/>
              <a:t>synseed</a:t>
            </a:r>
            <a:r>
              <a:rPr lang="en-US" dirty="0" smtClean="0"/>
              <a:t> cont…</a:t>
            </a:r>
          </a:p>
        </p:txBody>
      </p:sp>
      <p:sp>
        <p:nvSpPr>
          <p:cNvPr id="17" name="Rectangle 16"/>
          <p:cNvSpPr/>
          <p:nvPr/>
        </p:nvSpPr>
        <p:spPr>
          <a:xfrm>
            <a:off x="152400" y="4584918"/>
            <a:ext cx="52578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smtClean="0"/>
              <a:t>Fig: Synthetic seed preparation.</a:t>
            </a:r>
          </a:p>
          <a:p>
            <a:r>
              <a:rPr lang="en-US" sz="1600" dirty="0" smtClean="0"/>
              <a:t> (A) Explants sucked with a pipette with Na-alginate. </a:t>
            </a:r>
          </a:p>
          <a:p>
            <a:pPr marL="342900" indent="-342900"/>
            <a:r>
              <a:rPr lang="en-US" sz="1600" dirty="0" smtClean="0"/>
              <a:t>(B) A drop </a:t>
            </a:r>
            <a:r>
              <a:rPr lang="en-US" sz="1600" i="1" dirty="0" smtClean="0"/>
              <a:t> of Na-alginate, containing </a:t>
            </a:r>
            <a:r>
              <a:rPr lang="en-US" sz="1600" dirty="0" smtClean="0"/>
              <a:t>an </a:t>
            </a:r>
            <a:r>
              <a:rPr lang="en-US" sz="1600" dirty="0" err="1" smtClean="0"/>
              <a:t>explant</a:t>
            </a:r>
            <a:r>
              <a:rPr lang="en-US" sz="1600" dirty="0" smtClean="0"/>
              <a:t>,    released in the </a:t>
            </a:r>
            <a:r>
              <a:rPr lang="en-US" sz="1600" dirty="0" err="1" smtClean="0"/>
              <a:t>complexing</a:t>
            </a:r>
            <a:r>
              <a:rPr lang="en-US" sz="1600" dirty="0" smtClean="0"/>
              <a:t> solution. </a:t>
            </a:r>
          </a:p>
          <a:p>
            <a:r>
              <a:rPr lang="en-US" sz="1600" dirty="0" smtClean="0"/>
              <a:t>(C) </a:t>
            </a:r>
            <a:r>
              <a:rPr lang="en-US" sz="1600" dirty="0" err="1" smtClean="0"/>
              <a:t>Synseeds</a:t>
            </a:r>
            <a:r>
              <a:rPr lang="en-US" sz="1600" dirty="0" smtClean="0"/>
              <a:t> during the hardening in the CaCl2.2H2O solution. (D) </a:t>
            </a:r>
            <a:r>
              <a:rPr lang="en-US" sz="1600" dirty="0" err="1" smtClean="0"/>
              <a:t>Synseeds</a:t>
            </a:r>
            <a:r>
              <a:rPr lang="en-US" sz="1600" dirty="0" smtClean="0"/>
              <a:t> after recovering and washing from the </a:t>
            </a:r>
            <a:r>
              <a:rPr lang="en-US" sz="1600" dirty="0" err="1" smtClean="0"/>
              <a:t>complexing</a:t>
            </a:r>
            <a:r>
              <a:rPr lang="en-US" sz="1600" dirty="0" smtClean="0"/>
              <a:t> solution</a:t>
            </a:r>
            <a:endParaRPr lang="en-US" sz="1600" dirty="0"/>
          </a:p>
        </p:txBody>
      </p:sp>
      <p:pic>
        <p:nvPicPr>
          <p:cNvPr id="1026" name="Picture 2"/>
          <p:cNvPicPr>
            <a:picLocks noChangeAspect="1" noChangeArrowheads="1"/>
          </p:cNvPicPr>
          <p:nvPr/>
        </p:nvPicPr>
        <p:blipFill>
          <a:blip r:embed="rId3" cstate="print"/>
          <a:srcRect/>
          <a:stretch>
            <a:fillRect/>
          </a:stretch>
        </p:blipFill>
        <p:spPr bwMode="auto">
          <a:xfrm>
            <a:off x="152400" y="552450"/>
            <a:ext cx="5257800" cy="39433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4154</TotalTime>
  <Words>883</Words>
  <Application>Microsoft Office PowerPoint</Application>
  <PresentationFormat>عرض على الشاشة (3:4)‏</PresentationFormat>
  <Paragraphs>100</Paragraphs>
  <Slides>17</Slides>
  <Notes>1</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Civic</vt:lpstr>
      <vt:lpstr>عرض تقديمي في PowerPoint</vt:lpstr>
      <vt:lpstr>INTRODUCTION</vt:lpstr>
      <vt:lpstr>لماذا يذهب العلماء الى هذا الطريق الوعر لإنتاج البذور الصناعية؟؟ </vt:lpstr>
      <vt:lpstr>عرض تقديمي في PowerPoint</vt:lpstr>
      <vt:lpstr>Propagules for synseed production</vt:lpstr>
      <vt:lpstr>Types of synthetic seed</vt:lpstr>
      <vt:lpstr>2. Encapsulated hydrated</vt:lpstr>
      <vt:lpstr>Hydrogel encapsulation techniques – Most successful and widely accepted approach to synseed production</vt:lpstr>
      <vt:lpstr>عرض تقديمي في PowerPoint</vt:lpstr>
      <vt:lpstr>2. Double-layered synseed</vt:lpstr>
      <vt:lpstr>عرض تقديمي في PowerPoint</vt:lpstr>
      <vt:lpstr>عرض تقديمي في PowerPoint</vt:lpstr>
      <vt:lpstr>عرض تقديمي في PowerPoint</vt:lpstr>
      <vt:lpstr>عرض تقديمي في PowerPoint</vt:lpstr>
      <vt:lpstr>عرض تقديمي في PowerPoint</vt:lpstr>
      <vt:lpstr>نظرة مستقبلية</vt:lpstr>
      <vt:lpstr>عرض تقديمي في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IPM and food safety Wageningen International Netherlands</dc:title>
  <dc:creator>SRI</dc:creator>
  <cp:lastModifiedBy>DR.Ahmed Saker 2o1O</cp:lastModifiedBy>
  <cp:revision>510</cp:revision>
  <dcterms:created xsi:type="dcterms:W3CDTF">2009-06-18T15:15:01Z</dcterms:created>
  <dcterms:modified xsi:type="dcterms:W3CDTF">2017-03-07T13:43:03Z</dcterms:modified>
</cp:coreProperties>
</file>